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66"/>
  </p:notesMasterIdLst>
  <p:handoutMasterIdLst>
    <p:handoutMasterId r:id="rId67"/>
  </p:handoutMasterIdLst>
  <p:sldIdLst>
    <p:sldId id="256" r:id="rId5"/>
    <p:sldId id="257" r:id="rId6"/>
    <p:sldId id="258" r:id="rId7"/>
    <p:sldId id="299" r:id="rId8"/>
    <p:sldId id="259" r:id="rId9"/>
    <p:sldId id="261" r:id="rId10"/>
    <p:sldId id="300" r:id="rId11"/>
    <p:sldId id="302" r:id="rId12"/>
    <p:sldId id="293" r:id="rId13"/>
    <p:sldId id="291" r:id="rId14"/>
    <p:sldId id="306" r:id="rId15"/>
    <p:sldId id="313" r:id="rId16"/>
    <p:sldId id="316" r:id="rId17"/>
    <p:sldId id="315" r:id="rId18"/>
    <p:sldId id="314" r:id="rId19"/>
    <p:sldId id="318" r:id="rId20"/>
    <p:sldId id="319" r:id="rId21"/>
    <p:sldId id="322" r:id="rId22"/>
    <p:sldId id="328" r:id="rId23"/>
    <p:sldId id="329" r:id="rId24"/>
    <p:sldId id="330" r:id="rId25"/>
    <p:sldId id="323" r:id="rId26"/>
    <p:sldId id="325" r:id="rId27"/>
    <p:sldId id="326" r:id="rId28"/>
    <p:sldId id="331" r:id="rId29"/>
    <p:sldId id="332" r:id="rId30"/>
    <p:sldId id="333" r:id="rId31"/>
    <p:sldId id="334" r:id="rId32"/>
    <p:sldId id="335" r:id="rId33"/>
    <p:sldId id="324" r:id="rId34"/>
    <p:sldId id="295" r:id="rId35"/>
    <p:sldId id="305" r:id="rId36"/>
    <p:sldId id="273" r:id="rId37"/>
    <p:sldId id="276" r:id="rId38"/>
    <p:sldId id="290" r:id="rId39"/>
    <p:sldId id="301" r:id="rId40"/>
    <p:sldId id="294" r:id="rId41"/>
    <p:sldId id="303" r:id="rId42"/>
    <p:sldId id="274" r:id="rId43"/>
    <p:sldId id="277" r:id="rId44"/>
    <p:sldId id="275" r:id="rId45"/>
    <p:sldId id="262" r:id="rId46"/>
    <p:sldId id="263" r:id="rId47"/>
    <p:sldId id="265" r:id="rId48"/>
    <p:sldId id="286" r:id="rId49"/>
    <p:sldId id="266" r:id="rId50"/>
    <p:sldId id="264" r:id="rId51"/>
    <p:sldId id="267" r:id="rId52"/>
    <p:sldId id="280" r:id="rId53"/>
    <p:sldId id="281" r:id="rId54"/>
    <p:sldId id="282" r:id="rId55"/>
    <p:sldId id="283" r:id="rId56"/>
    <p:sldId id="284" r:id="rId57"/>
    <p:sldId id="285" r:id="rId58"/>
    <p:sldId id="268" r:id="rId59"/>
    <p:sldId id="278" r:id="rId60"/>
    <p:sldId id="279" r:id="rId61"/>
    <p:sldId id="269" r:id="rId62"/>
    <p:sldId id="270" r:id="rId63"/>
    <p:sldId id="271" r:id="rId64"/>
    <p:sldId id="272" r:id="rId65"/>
  </p:sldIdLst>
  <p:sldSz cx="12192000" cy="6858000"/>
  <p:notesSz cx="7016750" cy="9302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51FE657D-1E79-4E84-B516-1C52A3BBFBDF}">
          <p14:sldIdLst/>
        </p14:section>
        <p14:section name="Front Matter" id="{6676F853-BA14-47E1-B53B-B843A96E2A79}">
          <p14:sldIdLst>
            <p14:sldId id="256"/>
            <p14:sldId id="257"/>
            <p14:sldId id="258"/>
            <p14:sldId id="299"/>
            <p14:sldId id="259"/>
          </p14:sldIdLst>
        </p14:section>
        <p14:section name="Problem Set up" id="{88294E19-6904-47AA-B184-F0E27FC1FB4C}">
          <p14:sldIdLst>
            <p14:sldId id="261"/>
            <p14:sldId id="300"/>
            <p14:sldId id="302"/>
            <p14:sldId id="293"/>
            <p14:sldId id="291"/>
            <p14:sldId id="306"/>
          </p14:sldIdLst>
        </p14:section>
        <p14:section name="Concept Generation" id="{E8769B5A-29BA-40A7-B03C-C85EADFC807F}">
          <p14:sldIdLst>
            <p14:sldId id="313"/>
            <p14:sldId id="316"/>
            <p14:sldId id="315"/>
            <p14:sldId id="314"/>
            <p14:sldId id="318"/>
            <p14:sldId id="319"/>
            <p14:sldId id="322"/>
            <p14:sldId id="328"/>
            <p14:sldId id="329"/>
            <p14:sldId id="330"/>
            <p14:sldId id="323"/>
            <p14:sldId id="325"/>
            <p14:sldId id="326"/>
            <p14:sldId id="331"/>
            <p14:sldId id="332"/>
            <p14:sldId id="333"/>
            <p14:sldId id="334"/>
            <p14:sldId id="335"/>
            <p14:sldId id="324"/>
            <p14:sldId id="295"/>
            <p14:sldId id="305"/>
          </p14:sldIdLst>
        </p14:section>
        <p14:section name="Embodiment Design" id="{71B43428-6807-4AB9-8248-BB854D4EEEFF}">
          <p14:sldIdLst>
            <p14:sldId id="273"/>
            <p14:sldId id="276"/>
            <p14:sldId id="290"/>
          </p14:sldIdLst>
        </p14:section>
        <p14:section name="Build Phase" id="{FF596EF2-128C-4E64-A61A-F3E9BB20605F}">
          <p14:sldIdLst>
            <p14:sldId id="301"/>
            <p14:sldId id="294"/>
            <p14:sldId id="303"/>
            <p14:sldId id="274"/>
            <p14:sldId id="277"/>
          </p14:sldIdLst>
        </p14:section>
        <p14:section name="Testing and Validation" id="{8E8EEF18-DF67-4650-A7B8-5C58F429AA84}">
          <p14:sldIdLst>
            <p14:sldId id="275"/>
            <p14:sldId id="262"/>
          </p14:sldIdLst>
        </p14:section>
        <p14:section name="Project Management" id="{A7BEC58C-F7F8-4BD6-84CB-16BE2DA38256}">
          <p14:sldIdLst>
            <p14:sldId id="263"/>
          </p14:sldIdLst>
        </p14:section>
        <p14:section name="Summary" id="{4C300BF7-36E4-4088-9A61-FD5AD972028E}">
          <p14:sldIdLst>
            <p14:sldId id="265"/>
            <p14:sldId id="286"/>
            <p14:sldId id="266"/>
            <p14:sldId id="264"/>
          </p14:sldIdLst>
        </p14:section>
        <p14:section name="Backup Slides" id="{1B3CCD90-13A5-48D3-9111-A1677DE0799C}">
          <p14:sldIdLst>
            <p14:sldId id="267"/>
          </p14:sldIdLst>
        </p14:section>
        <p14:section name="Functional Decopmosition" id="{EDC6A04F-423C-4940-855B-FC9FE1A86332}">
          <p14:sldIdLst>
            <p14:sldId id="280"/>
            <p14:sldId id="281"/>
            <p14:sldId id="282"/>
          </p14:sldIdLst>
        </p14:section>
        <p14:section name="Concept Selection" id="{8CB161AF-49DE-4F03-B00D-781A04968C2F}">
          <p14:sldIdLst>
            <p14:sldId id="283"/>
            <p14:sldId id="284"/>
            <p14:sldId id="285"/>
          </p14:sldIdLst>
        </p14:section>
        <p14:section name="Detailed Math" id="{8359201E-DCC9-4570-8795-589005A4ED44}">
          <p14:sldIdLst>
            <p14:sldId id="268"/>
            <p14:sldId id="278"/>
            <p14:sldId id="279"/>
          </p14:sldIdLst>
        </p14:section>
        <p14:section name="Back Matter" id="{3B477371-1A9E-4F72-87A4-6BB6BC7C18B6}">
          <p14:sldIdLst>
            <p14:sldId id="269"/>
            <p14:sldId id="270"/>
            <p14:sldId id="271"/>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240"/>
    <a:srgbClr val="00CFB4"/>
    <a:srgbClr val="DBD7CD"/>
    <a:srgbClr val="B7B09C"/>
    <a:srgbClr val="A69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6" y="39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Marius" userId="cca7634f-b914-4ef5-83f3-c49ac8998247" providerId="ADAL" clId="{F25A0AEF-00D0-314C-B4F1-E13250CE28D7}"/>
    <pc:docChg chg="modSld">
      <pc:chgData name="Bianca Marius" userId="cca7634f-b914-4ef5-83f3-c49ac8998247" providerId="ADAL" clId="{F25A0AEF-00D0-314C-B4F1-E13250CE28D7}" dt="2021-12-08T17:29:59.268" v="0" actId="20577"/>
      <pc:docMkLst>
        <pc:docMk/>
      </pc:docMkLst>
      <pc:sldChg chg="modNotesTx">
        <pc:chgData name="Bianca Marius" userId="cca7634f-b914-4ef5-83f3-c49ac8998247" providerId="ADAL" clId="{F25A0AEF-00D0-314C-B4F1-E13250CE28D7}" dt="2021-12-08T17:29:59.268" v="0" actId="20577"/>
        <pc:sldMkLst>
          <pc:docMk/>
          <pc:sldMk cId="1930795701" sldId="300"/>
        </pc:sldMkLst>
      </pc:sldChg>
    </pc:docChg>
  </pc:docChgLst>
  <pc:docChgLst>
    <pc:chgData name="Finnbar Rooney" userId="447b37e7-8ea7-47f0-9df0-bb0e2316e3e0" providerId="ADAL" clId="{6A6E3D46-B197-4E72-839A-AD278C773EBE}"/>
    <pc:docChg chg="undo custSel addSld delSld modSld sldOrd addSection delSection modSection">
      <pc:chgData name="Finnbar Rooney" userId="447b37e7-8ea7-47f0-9df0-bb0e2316e3e0" providerId="ADAL" clId="{6A6E3D46-B197-4E72-839A-AD278C773EBE}" dt="2022-01-22T18:35:39.278" v="1866" actId="729"/>
      <pc:docMkLst>
        <pc:docMk/>
      </pc:docMkLst>
      <pc:sldChg chg="addSp modSp mod">
        <pc:chgData name="Finnbar Rooney" userId="447b37e7-8ea7-47f0-9df0-bb0e2316e3e0" providerId="ADAL" clId="{6A6E3D46-B197-4E72-839A-AD278C773EBE}" dt="2021-11-12T18:27:50.412" v="1254" actId="1076"/>
        <pc:sldMkLst>
          <pc:docMk/>
          <pc:sldMk cId="717364557" sldId="257"/>
        </pc:sldMkLst>
        <pc:spChg chg="add mod">
          <ac:chgData name="Finnbar Rooney" userId="447b37e7-8ea7-47f0-9df0-bb0e2316e3e0" providerId="ADAL" clId="{6A6E3D46-B197-4E72-839A-AD278C773EBE}" dt="2021-11-12T18:27:50.412" v="1254" actId="1076"/>
          <ac:spMkLst>
            <pc:docMk/>
            <pc:sldMk cId="717364557" sldId="257"/>
            <ac:spMk id="13" creationId="{2006F714-24F8-41FC-9BB7-D054CC44CD63}"/>
          </ac:spMkLst>
        </pc:spChg>
      </pc:sldChg>
      <pc:sldChg chg="addSp modSp">
        <pc:chgData name="Finnbar Rooney" userId="447b37e7-8ea7-47f0-9df0-bb0e2316e3e0" providerId="ADAL" clId="{6A6E3D46-B197-4E72-839A-AD278C773EBE}" dt="2021-11-12T18:27:55.271" v="1255"/>
        <pc:sldMkLst>
          <pc:docMk/>
          <pc:sldMk cId="1294143705" sldId="258"/>
        </pc:sldMkLst>
        <pc:spChg chg="add mod">
          <ac:chgData name="Finnbar Rooney" userId="447b37e7-8ea7-47f0-9df0-bb0e2316e3e0" providerId="ADAL" clId="{6A6E3D46-B197-4E72-839A-AD278C773EBE}" dt="2021-11-12T18:27:55.271" v="1255"/>
          <ac:spMkLst>
            <pc:docMk/>
            <pc:sldMk cId="1294143705" sldId="258"/>
            <ac:spMk id="8" creationId="{7E2CA3F5-3C27-4BED-A1D1-4077C26D1B9C}"/>
          </ac:spMkLst>
        </pc:spChg>
      </pc:sldChg>
      <pc:sldChg chg="addSp delSp modSp mod modAnim">
        <pc:chgData name="Finnbar Rooney" userId="447b37e7-8ea7-47f0-9df0-bb0e2316e3e0" providerId="ADAL" clId="{6A6E3D46-B197-4E72-839A-AD278C773EBE}" dt="2021-11-12T18:29:59.434" v="1277" actId="1076"/>
        <pc:sldMkLst>
          <pc:docMk/>
          <pc:sldMk cId="3852773217" sldId="259"/>
        </pc:sldMkLst>
        <pc:spChg chg="add del mod">
          <ac:chgData name="Finnbar Rooney" userId="447b37e7-8ea7-47f0-9df0-bb0e2316e3e0" providerId="ADAL" clId="{6A6E3D46-B197-4E72-839A-AD278C773EBE}" dt="2021-11-10T15:49:20.710" v="48"/>
          <ac:spMkLst>
            <pc:docMk/>
            <pc:sldMk cId="3852773217" sldId="259"/>
            <ac:spMk id="2" creationId="{47EC74D4-E41A-4A5B-B454-5524D8BDFFD1}"/>
          </ac:spMkLst>
        </pc:spChg>
        <pc:spChg chg="add mod">
          <ac:chgData name="Finnbar Rooney" userId="447b37e7-8ea7-47f0-9df0-bb0e2316e3e0" providerId="ADAL" clId="{6A6E3D46-B197-4E72-839A-AD278C773EBE}" dt="2021-11-12T18:29:59.434" v="1277" actId="1076"/>
          <ac:spMkLst>
            <pc:docMk/>
            <pc:sldMk cId="3852773217" sldId="259"/>
            <ac:spMk id="13" creationId="{D79210C6-F71D-4E87-A1DC-57D23615A823}"/>
          </ac:spMkLst>
        </pc:spChg>
        <pc:spChg chg="del">
          <ac:chgData name="Finnbar Rooney" userId="447b37e7-8ea7-47f0-9df0-bb0e2316e3e0" providerId="ADAL" clId="{6A6E3D46-B197-4E72-839A-AD278C773EBE}" dt="2021-11-12T18:28:37.487" v="1263" actId="478"/>
          <ac:spMkLst>
            <pc:docMk/>
            <pc:sldMk cId="3852773217" sldId="259"/>
            <ac:spMk id="15" creationId="{29BCA427-3015-4ABC-8152-E06D1CE3C64B}"/>
          </ac:spMkLst>
        </pc:spChg>
        <pc:picChg chg="add mod">
          <ac:chgData name="Finnbar Rooney" userId="447b37e7-8ea7-47f0-9df0-bb0e2316e3e0" providerId="ADAL" clId="{6A6E3D46-B197-4E72-839A-AD278C773EBE}" dt="2021-11-10T15:49:31.873" v="53" actId="14100"/>
          <ac:picMkLst>
            <pc:docMk/>
            <pc:sldMk cId="3852773217" sldId="259"/>
            <ac:picMk id="9" creationId="{F97325DA-52DE-488C-A91C-0AF071F7BE99}"/>
          </ac:picMkLst>
        </pc:picChg>
        <pc:picChg chg="del">
          <ac:chgData name="Finnbar Rooney" userId="447b37e7-8ea7-47f0-9df0-bb0e2316e3e0" providerId="ADAL" clId="{6A6E3D46-B197-4E72-839A-AD278C773EBE}" dt="2021-11-10T15:49:11.182" v="47" actId="478"/>
          <ac:picMkLst>
            <pc:docMk/>
            <pc:sldMk cId="3852773217" sldId="259"/>
            <ac:picMk id="11" creationId="{BD120E19-DAF6-4D46-A898-DEC64A5F1196}"/>
          </ac:picMkLst>
        </pc:picChg>
      </pc:sldChg>
      <pc:sldChg chg="addSp delSp modSp mod modAnim">
        <pc:chgData name="Finnbar Rooney" userId="447b37e7-8ea7-47f0-9df0-bb0e2316e3e0" providerId="ADAL" clId="{6A6E3D46-B197-4E72-839A-AD278C773EBE}" dt="2021-11-12T21:14:07.208" v="1843"/>
        <pc:sldMkLst>
          <pc:docMk/>
          <pc:sldMk cId="1566600359" sldId="261"/>
        </pc:sldMkLst>
        <pc:spChg chg="add mod">
          <ac:chgData name="Finnbar Rooney" userId="447b37e7-8ea7-47f0-9df0-bb0e2316e3e0" providerId="ADAL" clId="{6A6E3D46-B197-4E72-839A-AD278C773EBE}" dt="2021-11-12T18:29:50.979" v="1276" actId="1076"/>
          <ac:spMkLst>
            <pc:docMk/>
            <pc:sldMk cId="1566600359" sldId="261"/>
            <ac:spMk id="7" creationId="{EDF88B3B-4D9C-48C6-8E6C-64FE02965938}"/>
          </ac:spMkLst>
        </pc:spChg>
        <pc:spChg chg="add del mod">
          <ac:chgData name="Finnbar Rooney" userId="447b37e7-8ea7-47f0-9df0-bb0e2316e3e0" providerId="ADAL" clId="{6A6E3D46-B197-4E72-839A-AD278C773EBE}" dt="2021-11-12T18:28:50.903" v="1268" actId="478"/>
          <ac:spMkLst>
            <pc:docMk/>
            <pc:sldMk cId="1566600359" sldId="261"/>
            <ac:spMk id="14" creationId="{2CF33820-FB71-456E-8343-427EDCFADEED}"/>
          </ac:spMkLst>
        </pc:spChg>
        <pc:spChg chg="del">
          <ac:chgData name="Finnbar Rooney" userId="447b37e7-8ea7-47f0-9df0-bb0e2316e3e0" providerId="ADAL" clId="{6A6E3D46-B197-4E72-839A-AD278C773EBE}" dt="2021-11-12T18:28:41.047" v="1264" actId="478"/>
          <ac:spMkLst>
            <pc:docMk/>
            <pc:sldMk cId="1566600359" sldId="261"/>
            <ac:spMk id="17" creationId="{F445D1D2-F19C-4EBD-A23B-DC113D037EBD}"/>
          </ac:spMkLst>
        </pc:spChg>
      </pc:sldChg>
      <pc:sldChg chg="del">
        <pc:chgData name="Finnbar Rooney" userId="447b37e7-8ea7-47f0-9df0-bb0e2316e3e0" providerId="ADAL" clId="{6A6E3D46-B197-4E72-839A-AD278C773EBE}" dt="2021-11-10T16:57:31.391" v="123" actId="2696"/>
        <pc:sldMkLst>
          <pc:docMk/>
          <pc:sldMk cId="2892058030" sldId="288"/>
        </pc:sldMkLst>
      </pc:sldChg>
      <pc:sldChg chg="del">
        <pc:chgData name="Finnbar Rooney" userId="447b37e7-8ea7-47f0-9df0-bb0e2316e3e0" providerId="ADAL" clId="{6A6E3D46-B197-4E72-839A-AD278C773EBE}" dt="2021-11-10T16:57:36.332" v="124" actId="2696"/>
        <pc:sldMkLst>
          <pc:docMk/>
          <pc:sldMk cId="2723392857" sldId="289"/>
        </pc:sldMkLst>
      </pc:sldChg>
      <pc:sldChg chg="mod ord modShow">
        <pc:chgData name="Finnbar Rooney" userId="447b37e7-8ea7-47f0-9df0-bb0e2316e3e0" providerId="ADAL" clId="{6A6E3D46-B197-4E72-839A-AD278C773EBE}" dt="2021-11-12T18:26:56.789" v="1233"/>
        <pc:sldMkLst>
          <pc:docMk/>
          <pc:sldMk cId="1917091821" sldId="290"/>
        </pc:sldMkLst>
      </pc:sldChg>
      <pc:sldChg chg="addSp delSp modSp mod modAnim">
        <pc:chgData name="Finnbar Rooney" userId="447b37e7-8ea7-47f0-9df0-bb0e2316e3e0" providerId="ADAL" clId="{6A6E3D46-B197-4E72-839A-AD278C773EBE}" dt="2021-11-12T18:30:34.382" v="1285" actId="403"/>
        <pc:sldMkLst>
          <pc:docMk/>
          <pc:sldMk cId="1315938337" sldId="291"/>
        </pc:sldMkLst>
        <pc:spChg chg="add mod">
          <ac:chgData name="Finnbar Rooney" userId="447b37e7-8ea7-47f0-9df0-bb0e2316e3e0" providerId="ADAL" clId="{6A6E3D46-B197-4E72-839A-AD278C773EBE}" dt="2021-11-12T15:19:26.277" v="1156" actId="208"/>
          <ac:spMkLst>
            <pc:docMk/>
            <pc:sldMk cId="1315938337" sldId="291"/>
            <ac:spMk id="3" creationId="{24E97568-3846-4463-87F4-ADD5B16B2E0A}"/>
          </ac:spMkLst>
        </pc:spChg>
        <pc:spChg chg="mod">
          <ac:chgData name="Finnbar Rooney" userId="447b37e7-8ea7-47f0-9df0-bb0e2316e3e0" providerId="ADAL" clId="{6A6E3D46-B197-4E72-839A-AD278C773EBE}" dt="2021-11-12T18:30:34.382" v="1285" actId="403"/>
          <ac:spMkLst>
            <pc:docMk/>
            <pc:sldMk cId="1315938337" sldId="291"/>
            <ac:spMk id="10" creationId="{4DF1B793-934B-41F5-BD6D-2D25AC22FBF2}"/>
          </ac:spMkLst>
        </pc:spChg>
        <pc:picChg chg="del">
          <ac:chgData name="Finnbar Rooney" userId="447b37e7-8ea7-47f0-9df0-bb0e2316e3e0" providerId="ADAL" clId="{6A6E3D46-B197-4E72-839A-AD278C773EBE}" dt="2021-11-12T15:17:21.728" v="1144" actId="478"/>
          <ac:picMkLst>
            <pc:docMk/>
            <pc:sldMk cId="1315938337" sldId="291"/>
            <ac:picMk id="17" creationId="{52D2FBB4-58C5-4EBC-BCC3-7835905A9B16}"/>
          </ac:picMkLst>
        </pc:picChg>
      </pc:sldChg>
      <pc:sldChg chg="modSp mod ord modShow">
        <pc:chgData name="Finnbar Rooney" userId="447b37e7-8ea7-47f0-9df0-bb0e2316e3e0" providerId="ADAL" clId="{6A6E3D46-B197-4E72-839A-AD278C773EBE}" dt="2022-01-22T18:35:39.278" v="1866" actId="729"/>
        <pc:sldMkLst>
          <pc:docMk/>
          <pc:sldMk cId="1364012206" sldId="293"/>
        </pc:sldMkLst>
        <pc:spChg chg="mod">
          <ac:chgData name="Finnbar Rooney" userId="447b37e7-8ea7-47f0-9df0-bb0e2316e3e0" providerId="ADAL" clId="{6A6E3D46-B197-4E72-839A-AD278C773EBE}" dt="2021-11-12T18:30:29.794" v="1284" actId="255"/>
          <ac:spMkLst>
            <pc:docMk/>
            <pc:sldMk cId="1364012206" sldId="293"/>
            <ac:spMk id="12" creationId="{1B1B73AF-2CF2-4A1F-99EF-CEF04044ACF2}"/>
          </ac:spMkLst>
        </pc:spChg>
      </pc:sldChg>
      <pc:sldChg chg="mod ord modShow">
        <pc:chgData name="Finnbar Rooney" userId="447b37e7-8ea7-47f0-9df0-bb0e2316e3e0" providerId="ADAL" clId="{6A6E3D46-B197-4E72-839A-AD278C773EBE}" dt="2021-11-12T18:26:23.023" v="1230"/>
        <pc:sldMkLst>
          <pc:docMk/>
          <pc:sldMk cId="2093153516" sldId="294"/>
        </pc:sldMkLst>
      </pc:sldChg>
      <pc:sldChg chg="modSp mod modAnim modShow">
        <pc:chgData name="Finnbar Rooney" userId="447b37e7-8ea7-47f0-9df0-bb0e2316e3e0" providerId="ADAL" clId="{6A6E3D46-B197-4E72-839A-AD278C773EBE}" dt="2021-11-12T21:27:06.393" v="1861" actId="20577"/>
        <pc:sldMkLst>
          <pc:docMk/>
          <pc:sldMk cId="2467234635" sldId="295"/>
        </pc:sldMkLst>
        <pc:spChg chg="mod">
          <ac:chgData name="Finnbar Rooney" userId="447b37e7-8ea7-47f0-9df0-bb0e2316e3e0" providerId="ADAL" clId="{6A6E3D46-B197-4E72-839A-AD278C773EBE}" dt="2021-11-12T21:27:06.393" v="1861" actId="20577"/>
          <ac:spMkLst>
            <pc:docMk/>
            <pc:sldMk cId="2467234635" sldId="295"/>
            <ac:spMk id="5" creationId="{7B4A6E4F-2BF1-BD4B-9238-37FB44BECB08}"/>
          </ac:spMkLst>
        </pc:spChg>
        <pc:spChg chg="mod">
          <ac:chgData name="Finnbar Rooney" userId="447b37e7-8ea7-47f0-9df0-bb0e2316e3e0" providerId="ADAL" clId="{6A6E3D46-B197-4E72-839A-AD278C773EBE}" dt="2021-11-12T18:33:13.509" v="1357" actId="207"/>
          <ac:spMkLst>
            <pc:docMk/>
            <pc:sldMk cId="2467234635" sldId="295"/>
            <ac:spMk id="6" creationId="{C2236AE3-7705-477D-831E-E972E928CDE0}"/>
          </ac:spMkLst>
        </pc:spChg>
      </pc:sldChg>
      <pc:sldChg chg="addSp delSp modSp mod">
        <pc:chgData name="Finnbar Rooney" userId="447b37e7-8ea7-47f0-9df0-bb0e2316e3e0" providerId="ADAL" clId="{6A6E3D46-B197-4E72-839A-AD278C773EBE}" dt="2021-11-12T18:28:25.933" v="1261" actId="1076"/>
        <pc:sldMkLst>
          <pc:docMk/>
          <pc:sldMk cId="2913577446" sldId="299"/>
        </pc:sldMkLst>
        <pc:spChg chg="del mod">
          <ac:chgData name="Finnbar Rooney" userId="447b37e7-8ea7-47f0-9df0-bb0e2316e3e0" providerId="ADAL" clId="{6A6E3D46-B197-4E72-839A-AD278C773EBE}" dt="2021-11-12T18:28:14.340" v="1259" actId="478"/>
          <ac:spMkLst>
            <pc:docMk/>
            <pc:sldMk cId="2913577446" sldId="299"/>
            <ac:spMk id="8" creationId="{C208C8C5-E651-46D5-A946-2B61FAD3E43C}"/>
          </ac:spMkLst>
        </pc:spChg>
        <pc:spChg chg="add mod">
          <ac:chgData name="Finnbar Rooney" userId="447b37e7-8ea7-47f0-9df0-bb0e2316e3e0" providerId="ADAL" clId="{6A6E3D46-B197-4E72-839A-AD278C773EBE}" dt="2021-11-12T18:28:18.210" v="1260" actId="1076"/>
          <ac:spMkLst>
            <pc:docMk/>
            <pc:sldMk cId="2913577446" sldId="299"/>
            <ac:spMk id="9" creationId="{C4942985-1DD8-400A-8C51-F2097AB9D028}"/>
          </ac:spMkLst>
        </pc:spChg>
        <pc:picChg chg="mod">
          <ac:chgData name="Finnbar Rooney" userId="447b37e7-8ea7-47f0-9df0-bb0e2316e3e0" providerId="ADAL" clId="{6A6E3D46-B197-4E72-839A-AD278C773EBE}" dt="2021-11-12T18:28:25.933" v="1261" actId="1076"/>
          <ac:picMkLst>
            <pc:docMk/>
            <pc:sldMk cId="2913577446" sldId="299"/>
            <ac:picMk id="22" creationId="{407E28BD-D4BC-4B6C-8946-E4CCB1D2A3CB}"/>
          </ac:picMkLst>
        </pc:picChg>
        <pc:picChg chg="mod">
          <ac:chgData name="Finnbar Rooney" userId="447b37e7-8ea7-47f0-9df0-bb0e2316e3e0" providerId="ADAL" clId="{6A6E3D46-B197-4E72-839A-AD278C773EBE}" dt="2021-11-12T18:28:25.933" v="1261" actId="1076"/>
          <ac:picMkLst>
            <pc:docMk/>
            <pc:sldMk cId="2913577446" sldId="299"/>
            <ac:picMk id="2052" creationId="{98EEB158-AF74-4E00-9ECA-7C44E99B7E40}"/>
          </ac:picMkLst>
        </pc:picChg>
      </pc:sldChg>
      <pc:sldChg chg="addSp delSp modSp mod modTransition modAnim">
        <pc:chgData name="Finnbar Rooney" userId="447b37e7-8ea7-47f0-9df0-bb0e2316e3e0" providerId="ADAL" clId="{6A6E3D46-B197-4E72-839A-AD278C773EBE}" dt="2021-11-12T21:17:31.868" v="1847"/>
        <pc:sldMkLst>
          <pc:docMk/>
          <pc:sldMk cId="1930795701" sldId="300"/>
        </pc:sldMkLst>
        <pc:spChg chg="mod">
          <ac:chgData name="Finnbar Rooney" userId="447b37e7-8ea7-47f0-9df0-bb0e2316e3e0" providerId="ADAL" clId="{6A6E3D46-B197-4E72-839A-AD278C773EBE}" dt="2021-11-10T02:11:12.417" v="4" actId="20577"/>
          <ac:spMkLst>
            <pc:docMk/>
            <pc:sldMk cId="1930795701" sldId="300"/>
            <ac:spMk id="2" creationId="{26F2C3A4-1A7D-4F1F-892D-F9C1BE2D0C0F}"/>
          </ac:spMkLst>
        </pc:spChg>
        <pc:spChg chg="add del">
          <ac:chgData name="Finnbar Rooney" userId="447b37e7-8ea7-47f0-9df0-bb0e2316e3e0" providerId="ADAL" clId="{6A6E3D46-B197-4E72-839A-AD278C773EBE}" dt="2021-11-12T18:29:03.718" v="1272" actId="22"/>
          <ac:spMkLst>
            <pc:docMk/>
            <pc:sldMk cId="1930795701" sldId="300"/>
            <ac:spMk id="11" creationId="{80FF48DE-72D4-4291-9B2E-5CA9C3692C64}"/>
          </ac:spMkLst>
        </pc:spChg>
        <pc:spChg chg="add mod">
          <ac:chgData name="Finnbar Rooney" userId="447b37e7-8ea7-47f0-9df0-bb0e2316e3e0" providerId="ADAL" clId="{6A6E3D46-B197-4E72-839A-AD278C773EBE}" dt="2021-11-12T18:29:09.142" v="1273"/>
          <ac:spMkLst>
            <pc:docMk/>
            <pc:sldMk cId="1930795701" sldId="300"/>
            <ac:spMk id="12" creationId="{F2C484A1-E6B5-4F86-90B1-8DA8F4523678}"/>
          </ac:spMkLst>
        </pc:spChg>
        <pc:spChg chg="del mod">
          <ac:chgData name="Finnbar Rooney" userId="447b37e7-8ea7-47f0-9df0-bb0e2316e3e0" providerId="ADAL" clId="{6A6E3D46-B197-4E72-839A-AD278C773EBE}" dt="2021-11-12T18:28:58.361" v="1270" actId="478"/>
          <ac:spMkLst>
            <pc:docMk/>
            <pc:sldMk cId="1930795701" sldId="300"/>
            <ac:spMk id="13" creationId="{C218014B-5DAE-4D74-A52A-928AADCD7D4C}"/>
          </ac:spMkLst>
        </pc:spChg>
      </pc:sldChg>
      <pc:sldChg chg="mod ord modShow">
        <pc:chgData name="Finnbar Rooney" userId="447b37e7-8ea7-47f0-9df0-bb0e2316e3e0" providerId="ADAL" clId="{6A6E3D46-B197-4E72-839A-AD278C773EBE}" dt="2021-11-12T18:29:19.263" v="1275"/>
        <pc:sldMkLst>
          <pc:docMk/>
          <pc:sldMk cId="1466278534" sldId="301"/>
        </pc:sldMkLst>
      </pc:sldChg>
      <pc:sldChg chg="delSp modSp mod delAnim modAnim">
        <pc:chgData name="Finnbar Rooney" userId="447b37e7-8ea7-47f0-9df0-bb0e2316e3e0" providerId="ADAL" clId="{6A6E3D46-B197-4E72-839A-AD278C773EBE}" dt="2021-11-12T21:23:16.205" v="1851"/>
        <pc:sldMkLst>
          <pc:docMk/>
          <pc:sldMk cId="882003180" sldId="302"/>
        </pc:sldMkLst>
        <pc:spChg chg="mod">
          <ac:chgData name="Finnbar Rooney" userId="447b37e7-8ea7-47f0-9df0-bb0e2316e3e0" providerId="ADAL" clId="{6A6E3D46-B197-4E72-839A-AD278C773EBE}" dt="2021-11-10T16:05:24.462" v="57" actId="1076"/>
          <ac:spMkLst>
            <pc:docMk/>
            <pc:sldMk cId="882003180" sldId="302"/>
            <ac:spMk id="7" creationId="{168A7F02-8268-486F-9531-A6A0FCC475BA}"/>
          </ac:spMkLst>
        </pc:spChg>
        <pc:spChg chg="mod">
          <ac:chgData name="Finnbar Rooney" userId="447b37e7-8ea7-47f0-9df0-bb0e2316e3e0" providerId="ADAL" clId="{6A6E3D46-B197-4E72-839A-AD278C773EBE}" dt="2021-11-10T16:05:18.848" v="56" actId="1076"/>
          <ac:spMkLst>
            <pc:docMk/>
            <pc:sldMk cId="882003180" sldId="302"/>
            <ac:spMk id="9" creationId="{D5740D30-5B47-4841-890A-73D87AC67AC1}"/>
          </ac:spMkLst>
        </pc:spChg>
        <pc:spChg chg="del">
          <ac:chgData name="Finnbar Rooney" userId="447b37e7-8ea7-47f0-9df0-bb0e2316e3e0" providerId="ADAL" clId="{6A6E3D46-B197-4E72-839A-AD278C773EBE}" dt="2021-11-10T16:05:09.481" v="55" actId="478"/>
          <ac:spMkLst>
            <pc:docMk/>
            <pc:sldMk cId="882003180" sldId="302"/>
            <ac:spMk id="10" creationId="{4B8314BF-3BCC-4273-B88C-10C03EEE93F7}"/>
          </ac:spMkLst>
        </pc:spChg>
        <pc:spChg chg="mod">
          <ac:chgData name="Finnbar Rooney" userId="447b37e7-8ea7-47f0-9df0-bb0e2316e3e0" providerId="ADAL" clId="{6A6E3D46-B197-4E72-839A-AD278C773EBE}" dt="2021-11-12T18:30:11.943" v="1280" actId="404"/>
          <ac:spMkLst>
            <pc:docMk/>
            <pc:sldMk cId="882003180" sldId="302"/>
            <ac:spMk id="11" creationId="{D0445B18-A937-4332-B36B-3528F6F37D73}"/>
          </ac:spMkLst>
        </pc:spChg>
        <pc:picChg chg="mod">
          <ac:chgData name="Finnbar Rooney" userId="447b37e7-8ea7-47f0-9df0-bb0e2316e3e0" providerId="ADAL" clId="{6A6E3D46-B197-4E72-839A-AD278C773EBE}" dt="2021-11-10T16:05:24.462" v="57" actId="1076"/>
          <ac:picMkLst>
            <pc:docMk/>
            <pc:sldMk cId="882003180" sldId="302"/>
            <ac:picMk id="5" creationId="{94B64145-669F-441C-8ACA-8FF4A4F8C421}"/>
          </ac:picMkLst>
        </pc:picChg>
        <pc:picChg chg="del">
          <ac:chgData name="Finnbar Rooney" userId="447b37e7-8ea7-47f0-9df0-bb0e2316e3e0" providerId="ADAL" clId="{6A6E3D46-B197-4E72-839A-AD278C773EBE}" dt="2021-11-10T16:05:06.692" v="54" actId="478"/>
          <ac:picMkLst>
            <pc:docMk/>
            <pc:sldMk cId="882003180" sldId="302"/>
            <ac:picMk id="8" creationId="{61CF9AF9-52DF-4649-8033-0A55890EA441}"/>
          </ac:picMkLst>
        </pc:picChg>
        <pc:picChg chg="mod">
          <ac:chgData name="Finnbar Rooney" userId="447b37e7-8ea7-47f0-9df0-bb0e2316e3e0" providerId="ADAL" clId="{6A6E3D46-B197-4E72-839A-AD278C773EBE}" dt="2021-11-10T16:05:18.848" v="56" actId="1076"/>
          <ac:picMkLst>
            <pc:docMk/>
            <pc:sldMk cId="882003180" sldId="302"/>
            <ac:picMk id="4098" creationId="{FD0CA562-2988-D84E-B50F-52B2205DD61C}"/>
          </ac:picMkLst>
        </pc:picChg>
      </pc:sldChg>
      <pc:sldChg chg="add del mod ord modShow">
        <pc:chgData name="Finnbar Rooney" userId="447b37e7-8ea7-47f0-9df0-bb0e2316e3e0" providerId="ADAL" clId="{6A6E3D46-B197-4E72-839A-AD278C773EBE}" dt="2021-11-12T18:26:16.223" v="1228"/>
        <pc:sldMkLst>
          <pc:docMk/>
          <pc:sldMk cId="4288589074" sldId="303"/>
        </pc:sldMkLst>
      </pc:sldChg>
      <pc:sldChg chg="addSp delSp modSp del mod modTransition">
        <pc:chgData name="Finnbar Rooney" userId="447b37e7-8ea7-47f0-9df0-bb0e2316e3e0" providerId="ADAL" clId="{6A6E3D46-B197-4E72-839A-AD278C773EBE}" dt="2021-11-12T00:37:25.141" v="834" actId="2696"/>
        <pc:sldMkLst>
          <pc:docMk/>
          <pc:sldMk cId="706325006" sldId="304"/>
        </pc:sldMkLst>
        <pc:spChg chg="mod ord">
          <ac:chgData name="Finnbar Rooney" userId="447b37e7-8ea7-47f0-9df0-bb0e2316e3e0" providerId="ADAL" clId="{6A6E3D46-B197-4E72-839A-AD278C773EBE}" dt="2021-11-11T03:24:27.925" v="746" actId="20577"/>
          <ac:spMkLst>
            <pc:docMk/>
            <pc:sldMk cId="706325006" sldId="304"/>
            <ac:spMk id="2" creationId="{E26C8E3E-7AA9-429F-8BF7-23CDBEBD5D3C}"/>
          </ac:spMkLst>
        </pc:spChg>
        <pc:spChg chg="add mod topLvl">
          <ac:chgData name="Finnbar Rooney" userId="447b37e7-8ea7-47f0-9df0-bb0e2316e3e0" providerId="ADAL" clId="{6A6E3D46-B197-4E72-839A-AD278C773EBE}" dt="2021-11-11T03:22:49.312" v="720" actId="338"/>
          <ac:spMkLst>
            <pc:docMk/>
            <pc:sldMk cId="706325006" sldId="304"/>
            <ac:spMk id="7" creationId="{84D3B4FA-2B3C-4F60-AAD5-60CB1ADF489C}"/>
          </ac:spMkLst>
        </pc:spChg>
        <pc:spChg chg="add del mod">
          <ac:chgData name="Finnbar Rooney" userId="447b37e7-8ea7-47f0-9df0-bb0e2316e3e0" providerId="ADAL" clId="{6A6E3D46-B197-4E72-839A-AD278C773EBE}" dt="2021-11-11T03:05:06.058" v="457" actId="21"/>
          <ac:spMkLst>
            <pc:docMk/>
            <pc:sldMk cId="706325006" sldId="304"/>
            <ac:spMk id="13" creationId="{7A9AEE43-1406-4735-9168-0109A5BB9493}"/>
          </ac:spMkLst>
        </pc:spChg>
        <pc:spChg chg="add mod topLvl">
          <ac:chgData name="Finnbar Rooney" userId="447b37e7-8ea7-47f0-9df0-bb0e2316e3e0" providerId="ADAL" clId="{6A6E3D46-B197-4E72-839A-AD278C773EBE}" dt="2021-11-11T03:22:49.312" v="720" actId="338"/>
          <ac:spMkLst>
            <pc:docMk/>
            <pc:sldMk cId="706325006" sldId="304"/>
            <ac:spMk id="14" creationId="{E34E2918-4BC6-4322-9581-2E0FDEFA5690}"/>
          </ac:spMkLst>
        </pc:spChg>
        <pc:spChg chg="add mod topLvl">
          <ac:chgData name="Finnbar Rooney" userId="447b37e7-8ea7-47f0-9df0-bb0e2316e3e0" providerId="ADAL" clId="{6A6E3D46-B197-4E72-839A-AD278C773EBE}" dt="2021-11-11T03:22:49.312" v="720" actId="338"/>
          <ac:spMkLst>
            <pc:docMk/>
            <pc:sldMk cId="706325006" sldId="304"/>
            <ac:spMk id="15" creationId="{9214CBFC-6197-4A92-947C-5A439DD73B89}"/>
          </ac:spMkLst>
        </pc:spChg>
        <pc:spChg chg="add mod topLvl">
          <ac:chgData name="Finnbar Rooney" userId="447b37e7-8ea7-47f0-9df0-bb0e2316e3e0" providerId="ADAL" clId="{6A6E3D46-B197-4E72-839A-AD278C773EBE}" dt="2021-11-11T03:22:49.312" v="720" actId="338"/>
          <ac:spMkLst>
            <pc:docMk/>
            <pc:sldMk cId="706325006" sldId="304"/>
            <ac:spMk id="16" creationId="{84FABBEC-C5FE-4A8F-A1F8-D2970824260A}"/>
          </ac:spMkLst>
        </pc:spChg>
        <pc:spChg chg="add mod topLvl">
          <ac:chgData name="Finnbar Rooney" userId="447b37e7-8ea7-47f0-9df0-bb0e2316e3e0" providerId="ADAL" clId="{6A6E3D46-B197-4E72-839A-AD278C773EBE}" dt="2021-11-11T03:22:49.312" v="720" actId="338"/>
          <ac:spMkLst>
            <pc:docMk/>
            <pc:sldMk cId="706325006" sldId="304"/>
            <ac:spMk id="17" creationId="{6C94A40B-5FAF-4202-989E-E8F1DBEF58F4}"/>
          </ac:spMkLst>
        </pc:spChg>
        <pc:spChg chg="add mod topLvl">
          <ac:chgData name="Finnbar Rooney" userId="447b37e7-8ea7-47f0-9df0-bb0e2316e3e0" providerId="ADAL" clId="{6A6E3D46-B197-4E72-839A-AD278C773EBE}" dt="2021-11-11T03:22:49.312" v="720" actId="338"/>
          <ac:spMkLst>
            <pc:docMk/>
            <pc:sldMk cId="706325006" sldId="304"/>
            <ac:spMk id="18" creationId="{6FC4DF18-44B5-4377-8CD8-2E09DCBB29A8}"/>
          </ac:spMkLst>
        </pc:spChg>
        <pc:spChg chg="add mod topLvl">
          <ac:chgData name="Finnbar Rooney" userId="447b37e7-8ea7-47f0-9df0-bb0e2316e3e0" providerId="ADAL" clId="{6A6E3D46-B197-4E72-839A-AD278C773EBE}" dt="2021-11-11T03:22:49.312" v="720" actId="338"/>
          <ac:spMkLst>
            <pc:docMk/>
            <pc:sldMk cId="706325006" sldId="304"/>
            <ac:spMk id="19" creationId="{48BCF5F8-929A-4064-A353-F6A49DD91CCB}"/>
          </ac:spMkLst>
        </pc:spChg>
        <pc:spChg chg="add mod topLvl">
          <ac:chgData name="Finnbar Rooney" userId="447b37e7-8ea7-47f0-9df0-bb0e2316e3e0" providerId="ADAL" clId="{6A6E3D46-B197-4E72-839A-AD278C773EBE}" dt="2021-11-11T03:22:49.312" v="720" actId="338"/>
          <ac:spMkLst>
            <pc:docMk/>
            <pc:sldMk cId="706325006" sldId="304"/>
            <ac:spMk id="20" creationId="{427A48D9-0EDD-46C3-A708-AEE0C21726C5}"/>
          </ac:spMkLst>
        </pc:spChg>
        <pc:spChg chg="add mod topLvl">
          <ac:chgData name="Finnbar Rooney" userId="447b37e7-8ea7-47f0-9df0-bb0e2316e3e0" providerId="ADAL" clId="{6A6E3D46-B197-4E72-839A-AD278C773EBE}" dt="2021-11-11T03:22:49.312" v="720" actId="338"/>
          <ac:spMkLst>
            <pc:docMk/>
            <pc:sldMk cId="706325006" sldId="304"/>
            <ac:spMk id="21" creationId="{2364A602-DEAA-4658-82D6-55F40FA8FC0D}"/>
          </ac:spMkLst>
        </pc:spChg>
        <pc:spChg chg="add mod topLvl">
          <ac:chgData name="Finnbar Rooney" userId="447b37e7-8ea7-47f0-9df0-bb0e2316e3e0" providerId="ADAL" clId="{6A6E3D46-B197-4E72-839A-AD278C773EBE}" dt="2021-11-11T03:22:49.312" v="720" actId="338"/>
          <ac:spMkLst>
            <pc:docMk/>
            <pc:sldMk cId="706325006" sldId="304"/>
            <ac:spMk id="22" creationId="{0A32596F-ACA2-4F44-B27D-E9F31AEB6749}"/>
          </ac:spMkLst>
        </pc:spChg>
        <pc:spChg chg="add mod">
          <ac:chgData name="Finnbar Rooney" userId="447b37e7-8ea7-47f0-9df0-bb0e2316e3e0" providerId="ADAL" clId="{6A6E3D46-B197-4E72-839A-AD278C773EBE}" dt="2021-11-11T03:07:08.115" v="500" actId="14100"/>
          <ac:spMkLst>
            <pc:docMk/>
            <pc:sldMk cId="706325006" sldId="304"/>
            <ac:spMk id="23" creationId="{D93768F2-8205-41FB-81FC-CF1306CC0A5A}"/>
          </ac:spMkLst>
        </pc:spChg>
        <pc:spChg chg="add mod topLvl">
          <ac:chgData name="Finnbar Rooney" userId="447b37e7-8ea7-47f0-9df0-bb0e2316e3e0" providerId="ADAL" clId="{6A6E3D46-B197-4E72-839A-AD278C773EBE}" dt="2021-11-11T03:22:49.312" v="720" actId="338"/>
          <ac:spMkLst>
            <pc:docMk/>
            <pc:sldMk cId="706325006" sldId="304"/>
            <ac:spMk id="24" creationId="{1DC0DB38-09FB-4178-9F5A-A985DEBCCF84}"/>
          </ac:spMkLst>
        </pc:spChg>
        <pc:spChg chg="add mod topLvl">
          <ac:chgData name="Finnbar Rooney" userId="447b37e7-8ea7-47f0-9df0-bb0e2316e3e0" providerId="ADAL" clId="{6A6E3D46-B197-4E72-839A-AD278C773EBE}" dt="2021-11-11T03:22:49.312" v="720" actId="338"/>
          <ac:spMkLst>
            <pc:docMk/>
            <pc:sldMk cId="706325006" sldId="304"/>
            <ac:spMk id="25" creationId="{C9A15D61-A20B-4739-85B8-79B2E5416CBF}"/>
          </ac:spMkLst>
        </pc:spChg>
        <pc:spChg chg="add mod topLvl">
          <ac:chgData name="Finnbar Rooney" userId="447b37e7-8ea7-47f0-9df0-bb0e2316e3e0" providerId="ADAL" clId="{6A6E3D46-B197-4E72-839A-AD278C773EBE}" dt="2021-11-11T03:22:49.312" v="720" actId="338"/>
          <ac:spMkLst>
            <pc:docMk/>
            <pc:sldMk cId="706325006" sldId="304"/>
            <ac:spMk id="26" creationId="{49C8D166-7DE5-4FFD-8AC7-3B78F697DE5E}"/>
          </ac:spMkLst>
        </pc:spChg>
        <pc:spChg chg="add mod topLvl">
          <ac:chgData name="Finnbar Rooney" userId="447b37e7-8ea7-47f0-9df0-bb0e2316e3e0" providerId="ADAL" clId="{6A6E3D46-B197-4E72-839A-AD278C773EBE}" dt="2021-11-11T03:22:49.312" v="720" actId="338"/>
          <ac:spMkLst>
            <pc:docMk/>
            <pc:sldMk cId="706325006" sldId="304"/>
            <ac:spMk id="27" creationId="{DB5C147E-DCB6-4BE9-940B-C5294B061778}"/>
          </ac:spMkLst>
        </pc:spChg>
        <pc:spChg chg="add mod topLvl">
          <ac:chgData name="Finnbar Rooney" userId="447b37e7-8ea7-47f0-9df0-bb0e2316e3e0" providerId="ADAL" clId="{6A6E3D46-B197-4E72-839A-AD278C773EBE}" dt="2021-11-11T03:22:49.312" v="720" actId="338"/>
          <ac:spMkLst>
            <pc:docMk/>
            <pc:sldMk cId="706325006" sldId="304"/>
            <ac:spMk id="28" creationId="{B67B653B-825F-456F-8BEC-54A40F27C2A3}"/>
          </ac:spMkLst>
        </pc:spChg>
        <pc:spChg chg="add mod topLvl">
          <ac:chgData name="Finnbar Rooney" userId="447b37e7-8ea7-47f0-9df0-bb0e2316e3e0" providerId="ADAL" clId="{6A6E3D46-B197-4E72-839A-AD278C773EBE}" dt="2021-11-11T03:22:49.312" v="720" actId="338"/>
          <ac:spMkLst>
            <pc:docMk/>
            <pc:sldMk cId="706325006" sldId="304"/>
            <ac:spMk id="29" creationId="{1E43A5F3-6D1D-4EB4-8730-8FFD6895A3C7}"/>
          </ac:spMkLst>
        </pc:spChg>
        <pc:spChg chg="add mod topLvl">
          <ac:chgData name="Finnbar Rooney" userId="447b37e7-8ea7-47f0-9df0-bb0e2316e3e0" providerId="ADAL" clId="{6A6E3D46-B197-4E72-839A-AD278C773EBE}" dt="2021-11-11T03:22:49.312" v="720" actId="338"/>
          <ac:spMkLst>
            <pc:docMk/>
            <pc:sldMk cId="706325006" sldId="304"/>
            <ac:spMk id="30" creationId="{37C0B5C2-12C0-46F0-A086-F540AA1CD1BF}"/>
          </ac:spMkLst>
        </pc:spChg>
        <pc:spChg chg="add mod topLvl">
          <ac:chgData name="Finnbar Rooney" userId="447b37e7-8ea7-47f0-9df0-bb0e2316e3e0" providerId="ADAL" clId="{6A6E3D46-B197-4E72-839A-AD278C773EBE}" dt="2021-11-11T03:22:49.312" v="720" actId="338"/>
          <ac:spMkLst>
            <pc:docMk/>
            <pc:sldMk cId="706325006" sldId="304"/>
            <ac:spMk id="31" creationId="{09FF43EE-B2F8-4FE7-9C1D-FF530D169D37}"/>
          </ac:spMkLst>
        </pc:spChg>
        <pc:spChg chg="add mod topLvl">
          <ac:chgData name="Finnbar Rooney" userId="447b37e7-8ea7-47f0-9df0-bb0e2316e3e0" providerId="ADAL" clId="{6A6E3D46-B197-4E72-839A-AD278C773EBE}" dt="2021-11-11T03:22:49.312" v="720" actId="338"/>
          <ac:spMkLst>
            <pc:docMk/>
            <pc:sldMk cId="706325006" sldId="304"/>
            <ac:spMk id="32" creationId="{1F1171A8-7707-494C-B75E-6B298D50B3DB}"/>
          </ac:spMkLst>
        </pc:spChg>
        <pc:spChg chg="add mod topLvl">
          <ac:chgData name="Finnbar Rooney" userId="447b37e7-8ea7-47f0-9df0-bb0e2316e3e0" providerId="ADAL" clId="{6A6E3D46-B197-4E72-839A-AD278C773EBE}" dt="2021-11-11T03:22:49.312" v="720" actId="338"/>
          <ac:spMkLst>
            <pc:docMk/>
            <pc:sldMk cId="706325006" sldId="304"/>
            <ac:spMk id="33" creationId="{B247961B-2521-41A0-B768-3F2D969EE4B5}"/>
          </ac:spMkLst>
        </pc:spChg>
        <pc:spChg chg="add mod topLvl">
          <ac:chgData name="Finnbar Rooney" userId="447b37e7-8ea7-47f0-9df0-bb0e2316e3e0" providerId="ADAL" clId="{6A6E3D46-B197-4E72-839A-AD278C773EBE}" dt="2021-11-11T03:22:49.312" v="720" actId="338"/>
          <ac:spMkLst>
            <pc:docMk/>
            <pc:sldMk cId="706325006" sldId="304"/>
            <ac:spMk id="34" creationId="{B3C12ED4-1C63-465F-A89A-FCE59E176A2E}"/>
          </ac:spMkLst>
        </pc:spChg>
        <pc:spChg chg="add mod topLvl">
          <ac:chgData name="Finnbar Rooney" userId="447b37e7-8ea7-47f0-9df0-bb0e2316e3e0" providerId="ADAL" clId="{6A6E3D46-B197-4E72-839A-AD278C773EBE}" dt="2021-11-11T03:22:49.312" v="720" actId="338"/>
          <ac:spMkLst>
            <pc:docMk/>
            <pc:sldMk cId="706325006" sldId="304"/>
            <ac:spMk id="35" creationId="{B9EA3338-45A7-44B7-B7C9-942EF0F56B19}"/>
          </ac:spMkLst>
        </pc:spChg>
        <pc:spChg chg="add mod topLvl">
          <ac:chgData name="Finnbar Rooney" userId="447b37e7-8ea7-47f0-9df0-bb0e2316e3e0" providerId="ADAL" clId="{6A6E3D46-B197-4E72-839A-AD278C773EBE}" dt="2021-11-11T03:22:49.312" v="720" actId="338"/>
          <ac:spMkLst>
            <pc:docMk/>
            <pc:sldMk cId="706325006" sldId="304"/>
            <ac:spMk id="36" creationId="{18ACF73A-A94C-40E0-AA16-721D96386FD6}"/>
          </ac:spMkLst>
        </pc:spChg>
        <pc:spChg chg="add del mod">
          <ac:chgData name="Finnbar Rooney" userId="447b37e7-8ea7-47f0-9df0-bb0e2316e3e0" providerId="ADAL" clId="{6A6E3D46-B197-4E72-839A-AD278C773EBE}" dt="2021-11-11T03:12:49.249" v="612"/>
          <ac:spMkLst>
            <pc:docMk/>
            <pc:sldMk cId="706325006" sldId="304"/>
            <ac:spMk id="37" creationId="{237CCCD7-8AC2-40A5-9F11-3808448BEF66}"/>
          </ac:spMkLst>
        </pc:spChg>
        <pc:spChg chg="add del mod">
          <ac:chgData name="Finnbar Rooney" userId="447b37e7-8ea7-47f0-9df0-bb0e2316e3e0" providerId="ADAL" clId="{6A6E3D46-B197-4E72-839A-AD278C773EBE}" dt="2021-11-11T03:12:53.696" v="614"/>
          <ac:spMkLst>
            <pc:docMk/>
            <pc:sldMk cId="706325006" sldId="304"/>
            <ac:spMk id="38" creationId="{90521D2A-F1F8-4E54-8A02-5470225D57D2}"/>
          </ac:spMkLst>
        </pc:spChg>
        <pc:spChg chg="add mod topLvl">
          <ac:chgData name="Finnbar Rooney" userId="447b37e7-8ea7-47f0-9df0-bb0e2316e3e0" providerId="ADAL" clId="{6A6E3D46-B197-4E72-839A-AD278C773EBE}" dt="2021-11-11T03:22:49.312" v="720" actId="338"/>
          <ac:spMkLst>
            <pc:docMk/>
            <pc:sldMk cId="706325006" sldId="304"/>
            <ac:spMk id="39" creationId="{FF15B48F-4219-430D-87C6-E121846AB669}"/>
          </ac:spMkLst>
        </pc:spChg>
        <pc:spChg chg="add mod topLvl">
          <ac:chgData name="Finnbar Rooney" userId="447b37e7-8ea7-47f0-9df0-bb0e2316e3e0" providerId="ADAL" clId="{6A6E3D46-B197-4E72-839A-AD278C773EBE}" dt="2021-11-11T03:22:49.312" v="720" actId="338"/>
          <ac:spMkLst>
            <pc:docMk/>
            <pc:sldMk cId="706325006" sldId="304"/>
            <ac:spMk id="49" creationId="{C0C1D2A2-7EE5-4CB9-ABE4-0ED35A7CA9D7}"/>
          </ac:spMkLst>
        </pc:spChg>
        <pc:spChg chg="add mod">
          <ac:chgData name="Finnbar Rooney" userId="447b37e7-8ea7-47f0-9df0-bb0e2316e3e0" providerId="ADAL" clId="{6A6E3D46-B197-4E72-839A-AD278C773EBE}" dt="2021-11-11T03:15:01.652" v="648" actId="14100"/>
          <ac:spMkLst>
            <pc:docMk/>
            <pc:sldMk cId="706325006" sldId="304"/>
            <ac:spMk id="50" creationId="{8A586232-EE36-4C2C-8171-4D8725D93F1D}"/>
          </ac:spMkLst>
        </pc:spChg>
        <pc:grpChg chg="add del mod">
          <ac:chgData name="Finnbar Rooney" userId="447b37e7-8ea7-47f0-9df0-bb0e2316e3e0" providerId="ADAL" clId="{6A6E3D46-B197-4E72-839A-AD278C773EBE}" dt="2021-11-11T03:22:37.006" v="719" actId="165"/>
          <ac:grpSpMkLst>
            <pc:docMk/>
            <pc:sldMk cId="706325006" sldId="304"/>
            <ac:grpSpMk id="64" creationId="{E76A311A-22FC-475E-A4CF-A224F3A8EAE2}"/>
          </ac:grpSpMkLst>
        </pc:grpChg>
        <pc:grpChg chg="add mod">
          <ac:chgData name="Finnbar Rooney" userId="447b37e7-8ea7-47f0-9df0-bb0e2316e3e0" providerId="ADAL" clId="{6A6E3D46-B197-4E72-839A-AD278C773EBE}" dt="2021-11-11T03:22:49.312" v="720" actId="338"/>
          <ac:grpSpMkLst>
            <pc:docMk/>
            <pc:sldMk cId="706325006" sldId="304"/>
            <ac:grpSpMk id="65" creationId="{721159E4-EC71-4056-B7E7-54ADD7E1CB20}"/>
          </ac:grpSpMkLst>
        </pc:grpChg>
        <pc:graphicFrameChg chg="add del mod modGraphic">
          <ac:chgData name="Finnbar Rooney" userId="447b37e7-8ea7-47f0-9df0-bb0e2316e3e0" providerId="ADAL" clId="{6A6E3D46-B197-4E72-839A-AD278C773EBE}" dt="2021-11-10T20:05:50.818" v="377" actId="478"/>
          <ac:graphicFrameMkLst>
            <pc:docMk/>
            <pc:sldMk cId="706325006" sldId="304"/>
            <ac:graphicFrameMk id="6" creationId="{1978A8AC-C086-4C4F-91AA-6B9684B04AA9}"/>
          </ac:graphicFrameMkLst>
        </pc:graphicFrameChg>
        <pc:graphicFrameChg chg="add del mod modGraphic">
          <ac:chgData name="Finnbar Rooney" userId="447b37e7-8ea7-47f0-9df0-bb0e2316e3e0" providerId="ADAL" clId="{6A6E3D46-B197-4E72-839A-AD278C773EBE}" dt="2021-11-10T02:38:30.346" v="12" actId="478"/>
          <ac:graphicFrameMkLst>
            <pc:docMk/>
            <pc:sldMk cId="706325006" sldId="304"/>
            <ac:graphicFrameMk id="6" creationId="{3A12C95C-6682-4E19-A84A-A0BCFB97E353}"/>
          </ac:graphicFrameMkLst>
        </pc:graphicFrameChg>
        <pc:graphicFrameChg chg="add del mod modGraphic">
          <ac:chgData name="Finnbar Rooney" userId="447b37e7-8ea7-47f0-9df0-bb0e2316e3e0" providerId="ADAL" clId="{6A6E3D46-B197-4E72-839A-AD278C773EBE}" dt="2021-11-11T02:52:06.152" v="412" actId="21"/>
          <ac:graphicFrameMkLst>
            <pc:docMk/>
            <pc:sldMk cId="706325006" sldId="304"/>
            <ac:graphicFrameMk id="12" creationId="{F5908CF6-E508-45B2-B434-2147A3631CB6}"/>
          </ac:graphicFrameMkLst>
        </pc:graphicFrameChg>
        <pc:picChg chg="add del mod">
          <ac:chgData name="Finnbar Rooney" userId="447b37e7-8ea7-47f0-9df0-bb0e2316e3e0" providerId="ADAL" clId="{6A6E3D46-B197-4E72-839A-AD278C773EBE}" dt="2021-11-11T02:51:44.138" v="408" actId="21"/>
          <ac:picMkLst>
            <pc:docMk/>
            <pc:sldMk cId="706325006" sldId="304"/>
            <ac:picMk id="8" creationId="{F6803B9B-8100-4E4A-BD44-CFA7AFE02FEA}"/>
          </ac:picMkLst>
        </pc:picChg>
        <pc:picChg chg="mod">
          <ac:chgData name="Finnbar Rooney" userId="447b37e7-8ea7-47f0-9df0-bb0e2316e3e0" providerId="ADAL" clId="{6A6E3D46-B197-4E72-839A-AD278C773EBE}" dt="2021-11-11T03:14:05.522" v="630" actId="1076"/>
          <ac:picMkLst>
            <pc:docMk/>
            <pc:sldMk cId="706325006" sldId="304"/>
            <ac:picMk id="9" creationId="{C67C1991-6501-4F8A-963F-7E915A99FE20}"/>
          </ac:picMkLst>
        </pc:picChg>
        <pc:cxnChg chg="add del mod">
          <ac:chgData name="Finnbar Rooney" userId="447b37e7-8ea7-47f0-9df0-bb0e2316e3e0" providerId="ADAL" clId="{6A6E3D46-B197-4E72-839A-AD278C773EBE}" dt="2021-11-11T03:16:31.167" v="651" actId="478"/>
          <ac:cxnSpMkLst>
            <pc:docMk/>
            <pc:sldMk cId="706325006" sldId="304"/>
            <ac:cxnSpMk id="41" creationId="{C599FC6E-3778-41BA-9402-20194DBF7260}"/>
          </ac:cxnSpMkLst>
        </pc:cxnChg>
        <pc:cxnChg chg="add del mod">
          <ac:chgData name="Finnbar Rooney" userId="447b37e7-8ea7-47f0-9df0-bb0e2316e3e0" providerId="ADAL" clId="{6A6E3D46-B197-4E72-839A-AD278C773EBE}" dt="2021-11-11T03:16:32.173" v="652" actId="478"/>
          <ac:cxnSpMkLst>
            <pc:docMk/>
            <pc:sldMk cId="706325006" sldId="304"/>
            <ac:cxnSpMk id="42" creationId="{C1483B7B-B01E-4019-97FE-1573488289CB}"/>
          </ac:cxnSpMkLst>
        </pc:cxnChg>
        <pc:cxnChg chg="add del mod">
          <ac:chgData name="Finnbar Rooney" userId="447b37e7-8ea7-47f0-9df0-bb0e2316e3e0" providerId="ADAL" clId="{6A6E3D46-B197-4E72-839A-AD278C773EBE}" dt="2021-11-11T03:16:32.931" v="653" actId="478"/>
          <ac:cxnSpMkLst>
            <pc:docMk/>
            <pc:sldMk cId="706325006" sldId="304"/>
            <ac:cxnSpMk id="44" creationId="{D1F5848C-F25A-4132-B86D-C873AEF0238F}"/>
          </ac:cxnSpMkLst>
        </pc:cxnChg>
        <pc:cxnChg chg="add del">
          <ac:chgData name="Finnbar Rooney" userId="447b37e7-8ea7-47f0-9df0-bb0e2316e3e0" providerId="ADAL" clId="{6A6E3D46-B197-4E72-839A-AD278C773EBE}" dt="2021-11-11T03:16:10.709" v="650" actId="11529"/>
          <ac:cxnSpMkLst>
            <pc:docMk/>
            <pc:sldMk cId="706325006" sldId="304"/>
            <ac:cxnSpMk id="52" creationId="{24A852DA-07A7-49C0-B3A9-00EE9FF02735}"/>
          </ac:cxnSpMkLst>
        </pc:cxnChg>
        <pc:cxnChg chg="add mod topLvl">
          <ac:chgData name="Finnbar Rooney" userId="447b37e7-8ea7-47f0-9df0-bb0e2316e3e0" providerId="ADAL" clId="{6A6E3D46-B197-4E72-839A-AD278C773EBE}" dt="2021-11-11T03:22:49.312" v="720" actId="338"/>
          <ac:cxnSpMkLst>
            <pc:docMk/>
            <pc:sldMk cId="706325006" sldId="304"/>
            <ac:cxnSpMk id="54" creationId="{8F314E51-E4B6-4C8E-BD3F-78A48232EEB4}"/>
          </ac:cxnSpMkLst>
        </pc:cxnChg>
        <pc:cxnChg chg="add mod topLvl">
          <ac:chgData name="Finnbar Rooney" userId="447b37e7-8ea7-47f0-9df0-bb0e2316e3e0" providerId="ADAL" clId="{6A6E3D46-B197-4E72-839A-AD278C773EBE}" dt="2021-11-11T03:22:49.312" v="720" actId="338"/>
          <ac:cxnSpMkLst>
            <pc:docMk/>
            <pc:sldMk cId="706325006" sldId="304"/>
            <ac:cxnSpMk id="56" creationId="{A09A48BB-FA96-4FD2-BE49-4E2503831A13}"/>
          </ac:cxnSpMkLst>
        </pc:cxnChg>
        <pc:cxnChg chg="add mod topLvl">
          <ac:chgData name="Finnbar Rooney" userId="447b37e7-8ea7-47f0-9df0-bb0e2316e3e0" providerId="ADAL" clId="{6A6E3D46-B197-4E72-839A-AD278C773EBE}" dt="2021-11-11T03:22:49.312" v="720" actId="338"/>
          <ac:cxnSpMkLst>
            <pc:docMk/>
            <pc:sldMk cId="706325006" sldId="304"/>
            <ac:cxnSpMk id="61" creationId="{63ACD917-57DF-43FD-A4F4-EE3349F1FD68}"/>
          </ac:cxnSpMkLst>
        </pc:cxnChg>
      </pc:sldChg>
      <pc:sldChg chg="mod modShow">
        <pc:chgData name="Finnbar Rooney" userId="447b37e7-8ea7-47f0-9df0-bb0e2316e3e0" providerId="ADAL" clId="{6A6E3D46-B197-4E72-839A-AD278C773EBE}" dt="2021-11-10T16:57:19.285" v="122" actId="729"/>
        <pc:sldMkLst>
          <pc:docMk/>
          <pc:sldMk cId="863737322" sldId="305"/>
        </pc:sldMkLst>
      </pc:sldChg>
      <pc:sldChg chg="addSp delSp modSp new mod ord modAnim">
        <pc:chgData name="Finnbar Rooney" userId="447b37e7-8ea7-47f0-9df0-bb0e2316e3e0" providerId="ADAL" clId="{6A6E3D46-B197-4E72-839A-AD278C773EBE}" dt="2021-11-12T19:29:41.305" v="1805"/>
        <pc:sldMkLst>
          <pc:docMk/>
          <pc:sldMk cId="2136939681" sldId="306"/>
        </pc:sldMkLst>
        <pc:spChg chg="mod">
          <ac:chgData name="Finnbar Rooney" userId="447b37e7-8ea7-47f0-9df0-bb0e2316e3e0" providerId="ADAL" clId="{6A6E3D46-B197-4E72-839A-AD278C773EBE}" dt="2021-11-10T17:20:37.944" v="138" actId="20577"/>
          <ac:spMkLst>
            <pc:docMk/>
            <pc:sldMk cId="2136939681" sldId="306"/>
            <ac:spMk id="2" creationId="{D3A35CF6-EEC5-4B43-9138-1C6E684AC5DB}"/>
          </ac:spMkLst>
        </pc:spChg>
        <pc:spChg chg="del">
          <ac:chgData name="Finnbar Rooney" userId="447b37e7-8ea7-47f0-9df0-bb0e2316e3e0" providerId="ADAL" clId="{6A6E3D46-B197-4E72-839A-AD278C773EBE}" dt="2021-11-10T02:41:00.806" v="36" actId="931"/>
          <ac:spMkLst>
            <pc:docMk/>
            <pc:sldMk cId="2136939681" sldId="306"/>
            <ac:spMk id="4" creationId="{B5DFF7EB-1377-4364-9CB7-3F2E4B8FFF9E}"/>
          </ac:spMkLst>
        </pc:spChg>
        <pc:spChg chg="add mod">
          <ac:chgData name="Finnbar Rooney" userId="447b37e7-8ea7-47f0-9df0-bb0e2316e3e0" providerId="ADAL" clId="{6A6E3D46-B197-4E72-839A-AD278C773EBE}" dt="2021-11-10T17:57:11.341" v="293" actId="20577"/>
          <ac:spMkLst>
            <pc:docMk/>
            <pc:sldMk cId="2136939681" sldId="306"/>
            <ac:spMk id="7" creationId="{AC4E4E0C-B1C2-4FD0-AECA-E099BF24C5CF}"/>
          </ac:spMkLst>
        </pc:spChg>
        <pc:spChg chg="add del mod">
          <ac:chgData name="Finnbar Rooney" userId="447b37e7-8ea7-47f0-9df0-bb0e2316e3e0" providerId="ADAL" clId="{6A6E3D46-B197-4E72-839A-AD278C773EBE}" dt="2021-11-10T17:20:58.093" v="139" actId="931"/>
          <ac:spMkLst>
            <pc:docMk/>
            <pc:sldMk cId="2136939681" sldId="306"/>
            <ac:spMk id="9" creationId="{CF0C7B3C-92E8-439A-A9C6-220DBEF9E830}"/>
          </ac:spMkLst>
        </pc:spChg>
        <pc:spChg chg="mod">
          <ac:chgData name="Finnbar Rooney" userId="447b37e7-8ea7-47f0-9df0-bb0e2316e3e0" providerId="ADAL" clId="{6A6E3D46-B197-4E72-839A-AD278C773EBE}" dt="2021-11-10T17:25:33.604" v="205" actId="207"/>
          <ac:spMkLst>
            <pc:docMk/>
            <pc:sldMk cId="2136939681" sldId="306"/>
            <ac:spMk id="14" creationId="{77F125B7-5C08-4616-B453-89B5186BFAA1}"/>
          </ac:spMkLst>
        </pc:spChg>
        <pc:spChg chg="mod">
          <ac:chgData name="Finnbar Rooney" userId="447b37e7-8ea7-47f0-9df0-bb0e2316e3e0" providerId="ADAL" clId="{6A6E3D46-B197-4E72-839A-AD278C773EBE}" dt="2021-11-10T17:25:33.604" v="205" actId="207"/>
          <ac:spMkLst>
            <pc:docMk/>
            <pc:sldMk cId="2136939681" sldId="306"/>
            <ac:spMk id="16" creationId="{7B23507A-EAD0-4E1E-99A3-A13DC780D35D}"/>
          </ac:spMkLst>
        </pc:spChg>
        <pc:spChg chg="mod">
          <ac:chgData name="Finnbar Rooney" userId="447b37e7-8ea7-47f0-9df0-bb0e2316e3e0" providerId="ADAL" clId="{6A6E3D46-B197-4E72-839A-AD278C773EBE}" dt="2021-11-10T17:25:33.604" v="205" actId="207"/>
          <ac:spMkLst>
            <pc:docMk/>
            <pc:sldMk cId="2136939681" sldId="306"/>
            <ac:spMk id="17" creationId="{2CDD31DC-B84D-46F7-8D14-14FA5C8E3419}"/>
          </ac:spMkLst>
        </pc:spChg>
        <pc:spChg chg="mod">
          <ac:chgData name="Finnbar Rooney" userId="447b37e7-8ea7-47f0-9df0-bb0e2316e3e0" providerId="ADAL" clId="{6A6E3D46-B197-4E72-839A-AD278C773EBE}" dt="2021-11-10T17:25:33.604" v="205" actId="207"/>
          <ac:spMkLst>
            <pc:docMk/>
            <pc:sldMk cId="2136939681" sldId="306"/>
            <ac:spMk id="18" creationId="{752E9076-A758-4D39-99B0-E20A2A8D761A}"/>
          </ac:spMkLst>
        </pc:spChg>
        <pc:spChg chg="mod">
          <ac:chgData name="Finnbar Rooney" userId="447b37e7-8ea7-47f0-9df0-bb0e2316e3e0" providerId="ADAL" clId="{6A6E3D46-B197-4E72-839A-AD278C773EBE}" dt="2021-11-10T17:22:27.951" v="159"/>
          <ac:spMkLst>
            <pc:docMk/>
            <pc:sldMk cId="2136939681" sldId="306"/>
            <ac:spMk id="22" creationId="{BA521936-DCE7-4B46-950C-298727A4C274}"/>
          </ac:spMkLst>
        </pc:spChg>
        <pc:spChg chg="mod">
          <ac:chgData name="Finnbar Rooney" userId="447b37e7-8ea7-47f0-9df0-bb0e2316e3e0" providerId="ADAL" clId="{6A6E3D46-B197-4E72-839A-AD278C773EBE}" dt="2021-11-10T17:22:27.951" v="159"/>
          <ac:spMkLst>
            <pc:docMk/>
            <pc:sldMk cId="2136939681" sldId="306"/>
            <ac:spMk id="24" creationId="{F953D58D-5CE4-4858-B605-F75D32705BF8}"/>
          </ac:spMkLst>
        </pc:spChg>
        <pc:spChg chg="mod">
          <ac:chgData name="Finnbar Rooney" userId="447b37e7-8ea7-47f0-9df0-bb0e2316e3e0" providerId="ADAL" clId="{6A6E3D46-B197-4E72-839A-AD278C773EBE}" dt="2021-11-10T17:22:27.951" v="159"/>
          <ac:spMkLst>
            <pc:docMk/>
            <pc:sldMk cId="2136939681" sldId="306"/>
            <ac:spMk id="25" creationId="{62AD5071-038E-4A07-8B74-550A1AE52DE0}"/>
          </ac:spMkLst>
        </pc:spChg>
        <pc:spChg chg="mod">
          <ac:chgData name="Finnbar Rooney" userId="447b37e7-8ea7-47f0-9df0-bb0e2316e3e0" providerId="ADAL" clId="{6A6E3D46-B197-4E72-839A-AD278C773EBE}" dt="2021-11-10T17:22:27.951" v="159"/>
          <ac:spMkLst>
            <pc:docMk/>
            <pc:sldMk cId="2136939681" sldId="306"/>
            <ac:spMk id="26" creationId="{7B91458A-E480-4C56-9D28-24D63B34E722}"/>
          </ac:spMkLst>
        </pc:spChg>
        <pc:spChg chg="mod">
          <ac:chgData name="Finnbar Rooney" userId="447b37e7-8ea7-47f0-9df0-bb0e2316e3e0" providerId="ADAL" clId="{6A6E3D46-B197-4E72-839A-AD278C773EBE}" dt="2021-11-10T17:25:43.862" v="206" actId="207"/>
          <ac:spMkLst>
            <pc:docMk/>
            <pc:sldMk cId="2136939681" sldId="306"/>
            <ac:spMk id="28" creationId="{2B0618ED-1A4A-44C1-ABD7-FC094264600A}"/>
          </ac:spMkLst>
        </pc:spChg>
        <pc:spChg chg="mod">
          <ac:chgData name="Finnbar Rooney" userId="447b37e7-8ea7-47f0-9df0-bb0e2316e3e0" providerId="ADAL" clId="{6A6E3D46-B197-4E72-839A-AD278C773EBE}" dt="2021-11-10T17:25:43.862" v="206" actId="207"/>
          <ac:spMkLst>
            <pc:docMk/>
            <pc:sldMk cId="2136939681" sldId="306"/>
            <ac:spMk id="30" creationId="{D7F87974-678C-4F2C-9DF9-7598746C0F49}"/>
          </ac:spMkLst>
        </pc:spChg>
        <pc:spChg chg="mod">
          <ac:chgData name="Finnbar Rooney" userId="447b37e7-8ea7-47f0-9df0-bb0e2316e3e0" providerId="ADAL" clId="{6A6E3D46-B197-4E72-839A-AD278C773EBE}" dt="2021-11-10T17:25:43.862" v="206" actId="207"/>
          <ac:spMkLst>
            <pc:docMk/>
            <pc:sldMk cId="2136939681" sldId="306"/>
            <ac:spMk id="31" creationId="{67014DB6-653E-43CF-97B8-3AB0E9FFC4D2}"/>
          </ac:spMkLst>
        </pc:spChg>
        <pc:spChg chg="mod">
          <ac:chgData name="Finnbar Rooney" userId="447b37e7-8ea7-47f0-9df0-bb0e2316e3e0" providerId="ADAL" clId="{6A6E3D46-B197-4E72-839A-AD278C773EBE}" dt="2021-11-10T17:25:43.862" v="206" actId="207"/>
          <ac:spMkLst>
            <pc:docMk/>
            <pc:sldMk cId="2136939681" sldId="306"/>
            <ac:spMk id="32" creationId="{06DE7D8B-B3CF-41D4-A1BE-422FF7AB2A0C}"/>
          </ac:spMkLst>
        </pc:spChg>
        <pc:spChg chg="add mod">
          <ac:chgData name="Finnbar Rooney" userId="447b37e7-8ea7-47f0-9df0-bb0e2316e3e0" providerId="ADAL" clId="{6A6E3D46-B197-4E72-839A-AD278C773EBE}" dt="2021-11-10T17:58:06.587" v="309" actId="1076"/>
          <ac:spMkLst>
            <pc:docMk/>
            <pc:sldMk cId="2136939681" sldId="306"/>
            <ac:spMk id="33" creationId="{260CBEA3-96BA-4937-83D1-39EDE45328ED}"/>
          </ac:spMkLst>
        </pc:spChg>
        <pc:spChg chg="add mod">
          <ac:chgData name="Finnbar Rooney" userId="447b37e7-8ea7-47f0-9df0-bb0e2316e3e0" providerId="ADAL" clId="{6A6E3D46-B197-4E72-839A-AD278C773EBE}" dt="2021-11-10T18:18:02.017" v="352" actId="1076"/>
          <ac:spMkLst>
            <pc:docMk/>
            <pc:sldMk cId="2136939681" sldId="306"/>
            <ac:spMk id="34" creationId="{ED4347D3-91AD-4389-B653-5E75380463CC}"/>
          </ac:spMkLst>
        </pc:spChg>
        <pc:spChg chg="add mod">
          <ac:chgData name="Finnbar Rooney" userId="447b37e7-8ea7-47f0-9df0-bb0e2316e3e0" providerId="ADAL" clId="{6A6E3D46-B197-4E72-839A-AD278C773EBE}" dt="2021-11-12T18:30:41.060" v="1286"/>
          <ac:spMkLst>
            <pc:docMk/>
            <pc:sldMk cId="2136939681" sldId="306"/>
            <ac:spMk id="35" creationId="{5A013E77-8234-4C9D-B02E-0863E9249495}"/>
          </ac:spMkLst>
        </pc:spChg>
        <pc:grpChg chg="del mod">
          <ac:chgData name="Finnbar Rooney" userId="447b37e7-8ea7-47f0-9df0-bb0e2316e3e0" providerId="ADAL" clId="{6A6E3D46-B197-4E72-839A-AD278C773EBE}" dt="2021-11-10T17:21:12.986" v="144" actId="27803"/>
          <ac:grpSpMkLst>
            <pc:docMk/>
            <pc:sldMk cId="2136939681" sldId="306"/>
            <ac:grpSpMk id="15" creationId="{B61B7C38-8718-4ABF-B56E-7E1D2962A6C7}"/>
          </ac:grpSpMkLst>
        </pc:grpChg>
        <pc:grpChg chg="add mod">
          <ac:chgData name="Finnbar Rooney" userId="447b37e7-8ea7-47f0-9df0-bb0e2316e3e0" providerId="ADAL" clId="{6A6E3D46-B197-4E72-839A-AD278C773EBE}" dt="2021-11-10T17:25:33.604" v="205" actId="207"/>
          <ac:grpSpMkLst>
            <pc:docMk/>
            <pc:sldMk cId="2136939681" sldId="306"/>
            <ac:grpSpMk id="19" creationId="{756BC037-186C-49FD-93F3-129633387FD2}"/>
          </ac:grpSpMkLst>
        </pc:grpChg>
        <pc:grpChg chg="add mod">
          <ac:chgData name="Finnbar Rooney" userId="447b37e7-8ea7-47f0-9df0-bb0e2316e3e0" providerId="ADAL" clId="{6A6E3D46-B197-4E72-839A-AD278C773EBE}" dt="2021-11-10T17:56:11.112" v="281" actId="1076"/>
          <ac:grpSpMkLst>
            <pc:docMk/>
            <pc:sldMk cId="2136939681" sldId="306"/>
            <ac:grpSpMk id="20" creationId="{0A552934-A419-4D7D-90F5-4992ADF0DA74}"/>
          </ac:grpSpMkLst>
        </pc:grpChg>
        <pc:grpChg chg="add mod">
          <ac:chgData name="Finnbar Rooney" userId="447b37e7-8ea7-47f0-9df0-bb0e2316e3e0" providerId="ADAL" clId="{6A6E3D46-B197-4E72-839A-AD278C773EBE}" dt="2021-11-10T17:56:13.440" v="282" actId="1076"/>
          <ac:grpSpMkLst>
            <pc:docMk/>
            <pc:sldMk cId="2136939681" sldId="306"/>
            <ac:grpSpMk id="21" creationId="{0F70213F-CF24-4484-B341-F67282DEA030}"/>
          </ac:grpSpMkLst>
        </pc:grpChg>
        <pc:grpChg chg="mod">
          <ac:chgData name="Finnbar Rooney" userId="447b37e7-8ea7-47f0-9df0-bb0e2316e3e0" providerId="ADAL" clId="{6A6E3D46-B197-4E72-839A-AD278C773EBE}" dt="2021-11-10T17:22:27.951" v="159"/>
          <ac:grpSpMkLst>
            <pc:docMk/>
            <pc:sldMk cId="2136939681" sldId="306"/>
            <ac:grpSpMk id="23" creationId="{03C154FD-40D0-40E8-AD58-4E802D9657AF}"/>
          </ac:grpSpMkLst>
        </pc:grpChg>
        <pc:grpChg chg="add mod">
          <ac:chgData name="Finnbar Rooney" userId="447b37e7-8ea7-47f0-9df0-bb0e2316e3e0" providerId="ADAL" clId="{6A6E3D46-B197-4E72-839A-AD278C773EBE}" dt="2021-11-10T18:22:52.220" v="356" actId="1076"/>
          <ac:grpSpMkLst>
            <pc:docMk/>
            <pc:sldMk cId="2136939681" sldId="306"/>
            <ac:grpSpMk id="27" creationId="{0D9B1CCE-AA36-4256-8128-67AEE4F14DBD}"/>
          </ac:grpSpMkLst>
        </pc:grpChg>
        <pc:grpChg chg="mod">
          <ac:chgData name="Finnbar Rooney" userId="447b37e7-8ea7-47f0-9df0-bb0e2316e3e0" providerId="ADAL" clId="{6A6E3D46-B197-4E72-839A-AD278C773EBE}" dt="2021-11-10T17:25:43.862" v="206" actId="207"/>
          <ac:grpSpMkLst>
            <pc:docMk/>
            <pc:sldMk cId="2136939681" sldId="306"/>
            <ac:grpSpMk id="29" creationId="{ED5E2866-330F-49FB-B731-7847A283D419}"/>
          </ac:grpSpMkLst>
        </pc:grpChg>
        <pc:picChg chg="add mod">
          <ac:chgData name="Finnbar Rooney" userId="447b37e7-8ea7-47f0-9df0-bb0e2316e3e0" providerId="ADAL" clId="{6A6E3D46-B197-4E72-839A-AD278C773EBE}" dt="2021-11-10T18:14:44.816" v="340" actId="1076"/>
          <ac:picMkLst>
            <pc:docMk/>
            <pc:sldMk cId="2136939681" sldId="306"/>
            <ac:picMk id="5" creationId="{328AB477-B1DC-4A75-82F9-E81527FB0CCB}"/>
          </ac:picMkLst>
        </pc:picChg>
        <pc:picChg chg="add del mod">
          <ac:chgData name="Finnbar Rooney" userId="447b37e7-8ea7-47f0-9df0-bb0e2316e3e0" providerId="ADAL" clId="{6A6E3D46-B197-4E72-839A-AD278C773EBE}" dt="2021-11-10T17:16:01.176" v="132" actId="478"/>
          <ac:picMkLst>
            <pc:docMk/>
            <pc:sldMk cId="2136939681" sldId="306"/>
            <ac:picMk id="6" creationId="{CA311DC6-33FB-419A-AB0B-DFBB3A78C021}"/>
          </ac:picMkLst>
        </pc:picChg>
        <pc:picChg chg="add del mod">
          <ac:chgData name="Finnbar Rooney" userId="447b37e7-8ea7-47f0-9df0-bb0e2316e3e0" providerId="ADAL" clId="{6A6E3D46-B197-4E72-839A-AD278C773EBE}" dt="2021-11-10T17:21:12.986" v="144" actId="27803"/>
          <ac:picMkLst>
            <pc:docMk/>
            <pc:sldMk cId="2136939681" sldId="306"/>
            <ac:picMk id="11" creationId="{77F125B7-5C08-4616-B453-89B5186BFAA1}"/>
          </ac:picMkLst>
        </pc:picChg>
        <pc:picChg chg="add del mod">
          <ac:chgData name="Finnbar Rooney" userId="447b37e7-8ea7-47f0-9df0-bb0e2316e3e0" providerId="ADAL" clId="{6A6E3D46-B197-4E72-839A-AD278C773EBE}" dt="2021-11-10T17:21:12.986" v="144" actId="27803"/>
          <ac:picMkLst>
            <pc:docMk/>
            <pc:sldMk cId="2136939681" sldId="306"/>
            <ac:picMk id="13" creationId="{3DA0E7F5-91E2-4D98-A68A-539E1721DD57}"/>
          </ac:picMkLst>
        </pc:picChg>
      </pc:sldChg>
      <pc:sldChg chg="modSp new del mod">
        <pc:chgData name="Finnbar Rooney" userId="447b37e7-8ea7-47f0-9df0-bb0e2316e3e0" providerId="ADAL" clId="{6A6E3D46-B197-4E72-839A-AD278C773EBE}" dt="2021-11-12T17:30:17.034" v="1160" actId="2696"/>
        <pc:sldMkLst>
          <pc:docMk/>
          <pc:sldMk cId="583692449" sldId="307"/>
        </pc:sldMkLst>
        <pc:spChg chg="mod">
          <ac:chgData name="Finnbar Rooney" userId="447b37e7-8ea7-47f0-9df0-bb0e2316e3e0" providerId="ADAL" clId="{6A6E3D46-B197-4E72-839A-AD278C773EBE}" dt="2021-11-10T16:55:46.619" v="120" actId="2711"/>
          <ac:spMkLst>
            <pc:docMk/>
            <pc:sldMk cId="583692449" sldId="307"/>
            <ac:spMk id="2" creationId="{491E18B5-C093-4B06-8589-3A12A057542E}"/>
          </ac:spMkLst>
        </pc:spChg>
      </pc:sldChg>
      <pc:sldChg chg="add del mod modShow">
        <pc:chgData name="Finnbar Rooney" userId="447b37e7-8ea7-47f0-9df0-bb0e2316e3e0" providerId="ADAL" clId="{6A6E3D46-B197-4E72-839A-AD278C773EBE}" dt="2021-11-12T18:26:43.391" v="1231" actId="2696"/>
        <pc:sldMkLst>
          <pc:docMk/>
          <pc:sldMk cId="1310324157" sldId="308"/>
        </pc:sldMkLst>
      </pc:sldChg>
      <pc:sldChg chg="addSp delSp modSp add del mod modTransition modAnim">
        <pc:chgData name="Finnbar Rooney" userId="447b37e7-8ea7-47f0-9df0-bb0e2316e3e0" providerId="ADAL" clId="{6A6E3D46-B197-4E72-839A-AD278C773EBE}" dt="2021-11-11T03:02:46.926" v="443" actId="2696"/>
        <pc:sldMkLst>
          <pc:docMk/>
          <pc:sldMk cId="2791911237" sldId="309"/>
        </pc:sldMkLst>
        <pc:spChg chg="mod">
          <ac:chgData name="Finnbar Rooney" userId="447b37e7-8ea7-47f0-9df0-bb0e2316e3e0" providerId="ADAL" clId="{6A6E3D46-B197-4E72-839A-AD278C773EBE}" dt="2021-11-10T20:03:44.331" v="370" actId="20577"/>
          <ac:spMkLst>
            <pc:docMk/>
            <pc:sldMk cId="2791911237" sldId="309"/>
            <ac:spMk id="2" creationId="{E26C8E3E-7AA9-429F-8BF7-23CDBEBD5D3C}"/>
          </ac:spMkLst>
        </pc:spChg>
        <pc:spChg chg="add del">
          <ac:chgData name="Finnbar Rooney" userId="447b37e7-8ea7-47f0-9df0-bb0e2316e3e0" providerId="ADAL" clId="{6A6E3D46-B197-4E72-839A-AD278C773EBE}" dt="2021-11-11T02:52:08.329" v="413" actId="21"/>
          <ac:spMkLst>
            <pc:docMk/>
            <pc:sldMk cId="2791911237" sldId="309"/>
            <ac:spMk id="7" creationId="{90D651EF-8064-4077-ADD5-EEA1370CE438}"/>
          </ac:spMkLst>
        </pc:spChg>
        <pc:spChg chg="add mod">
          <ac:chgData name="Finnbar Rooney" userId="447b37e7-8ea7-47f0-9df0-bb0e2316e3e0" providerId="ADAL" clId="{6A6E3D46-B197-4E72-839A-AD278C773EBE}" dt="2021-11-11T03:02:41.803" v="442" actId="478"/>
          <ac:spMkLst>
            <pc:docMk/>
            <pc:sldMk cId="2791911237" sldId="309"/>
            <ac:spMk id="11" creationId="{F0851709-B2E9-4F74-8E19-E33A85614C19}"/>
          </ac:spMkLst>
        </pc:spChg>
        <pc:graphicFrameChg chg="add del mod modGraphic">
          <ac:chgData name="Finnbar Rooney" userId="447b37e7-8ea7-47f0-9df0-bb0e2316e3e0" providerId="ADAL" clId="{6A6E3D46-B197-4E72-839A-AD278C773EBE}" dt="2021-11-11T02:51:34.855" v="404" actId="21"/>
          <ac:graphicFrameMkLst>
            <pc:docMk/>
            <pc:sldMk cId="2791911237" sldId="309"/>
            <ac:graphicFrameMk id="6" creationId="{0DDAD451-0AFA-4EC4-9C6F-41F7A290BAFA}"/>
          </ac:graphicFrameMkLst>
        </pc:graphicFrameChg>
        <pc:picChg chg="del mod">
          <ac:chgData name="Finnbar Rooney" userId="447b37e7-8ea7-47f0-9df0-bb0e2316e3e0" providerId="ADAL" clId="{6A6E3D46-B197-4E72-839A-AD278C773EBE}" dt="2021-11-11T03:02:41.803" v="442" actId="478"/>
          <ac:picMkLst>
            <pc:docMk/>
            <pc:sldMk cId="2791911237" sldId="309"/>
            <ac:picMk id="9" creationId="{C67C1991-6501-4F8A-963F-7E915A99FE20}"/>
          </ac:picMkLst>
        </pc:picChg>
      </pc:sldChg>
      <pc:sldChg chg="addSp modSp new del mod">
        <pc:chgData name="Finnbar Rooney" userId="447b37e7-8ea7-47f0-9df0-bb0e2316e3e0" providerId="ADAL" clId="{6A6E3D46-B197-4E72-839A-AD278C773EBE}" dt="2021-11-10T20:04:48.228" v="374" actId="2696"/>
        <pc:sldMkLst>
          <pc:docMk/>
          <pc:sldMk cId="2419398056" sldId="310"/>
        </pc:sldMkLst>
        <pc:graphicFrameChg chg="add modGraphic">
          <ac:chgData name="Finnbar Rooney" userId="447b37e7-8ea7-47f0-9df0-bb0e2316e3e0" providerId="ADAL" clId="{6A6E3D46-B197-4E72-839A-AD278C773EBE}" dt="2021-11-10T20:04:15.677" v="373" actId="27022"/>
          <ac:graphicFrameMkLst>
            <pc:docMk/>
            <pc:sldMk cId="2419398056" sldId="310"/>
            <ac:graphicFrameMk id="6" creationId="{CEFD8A43-57D0-4356-A68E-FD28B140A984}"/>
          </ac:graphicFrameMkLst>
        </pc:graphicFrameChg>
      </pc:sldChg>
      <pc:sldChg chg="addSp delSp modSp add del mod">
        <pc:chgData name="Finnbar Rooney" userId="447b37e7-8ea7-47f0-9df0-bb0e2316e3e0" providerId="ADAL" clId="{6A6E3D46-B197-4E72-839A-AD278C773EBE}" dt="2021-11-11T03:53:56.374" v="819" actId="2696"/>
        <pc:sldMkLst>
          <pc:docMk/>
          <pc:sldMk cId="3606916940" sldId="310"/>
        </pc:sldMkLst>
        <pc:spChg chg="mod modVis">
          <ac:chgData name="Finnbar Rooney" userId="447b37e7-8ea7-47f0-9df0-bb0e2316e3e0" providerId="ADAL" clId="{6A6E3D46-B197-4E72-839A-AD278C773EBE}" dt="2021-11-11T02:56:18.793" v="430" actId="14429"/>
          <ac:spMkLst>
            <pc:docMk/>
            <pc:sldMk cId="3606916940" sldId="310"/>
            <ac:spMk id="3" creationId="{AA9E5ACA-F5A4-46DA-BA86-424D07F8EA01}"/>
          </ac:spMkLst>
        </pc:spChg>
        <pc:spChg chg="add del mod">
          <ac:chgData name="Finnbar Rooney" userId="447b37e7-8ea7-47f0-9df0-bb0e2316e3e0" providerId="ADAL" clId="{6A6E3D46-B197-4E72-839A-AD278C773EBE}" dt="2021-11-11T02:54:07.081" v="418" actId="22"/>
          <ac:spMkLst>
            <pc:docMk/>
            <pc:sldMk cId="3606916940" sldId="310"/>
            <ac:spMk id="6" creationId="{0AD01672-CE6F-4499-A874-B4A3EF5A9158}"/>
          </ac:spMkLst>
        </pc:spChg>
        <pc:picChg chg="add mod ord modVis">
          <ac:chgData name="Finnbar Rooney" userId="447b37e7-8ea7-47f0-9df0-bb0e2316e3e0" providerId="ADAL" clId="{6A6E3D46-B197-4E72-839A-AD278C773EBE}" dt="2021-11-11T02:56:17.670" v="428" actId="14429"/>
          <ac:picMkLst>
            <pc:docMk/>
            <pc:sldMk cId="3606916940" sldId="310"/>
            <ac:picMk id="8" creationId="{DE552068-B622-4E85-BE74-004BF3FEA095}"/>
          </ac:picMkLst>
        </pc:picChg>
        <pc:picChg chg="del">
          <ac:chgData name="Finnbar Rooney" userId="447b37e7-8ea7-47f0-9df0-bb0e2316e3e0" providerId="ADAL" clId="{6A6E3D46-B197-4E72-839A-AD278C773EBE}" dt="2021-11-11T02:53:54.002" v="417" actId="478"/>
          <ac:picMkLst>
            <pc:docMk/>
            <pc:sldMk cId="3606916940" sldId="310"/>
            <ac:picMk id="9" creationId="{C67C1991-6501-4F8A-963F-7E915A99FE20}"/>
          </ac:picMkLst>
        </pc:picChg>
      </pc:sldChg>
      <pc:sldChg chg="add del mod modShow">
        <pc:chgData name="Finnbar Rooney" userId="447b37e7-8ea7-47f0-9df0-bb0e2316e3e0" providerId="ADAL" clId="{6A6E3D46-B197-4E72-839A-AD278C773EBE}" dt="2021-11-11T03:54:03.233" v="820" actId="729"/>
        <pc:sldMkLst>
          <pc:docMk/>
          <pc:sldMk cId="596079801" sldId="311"/>
        </pc:sldMkLst>
      </pc:sldChg>
      <pc:sldChg chg="add del">
        <pc:chgData name="Finnbar Rooney" userId="447b37e7-8ea7-47f0-9df0-bb0e2316e3e0" providerId="ADAL" clId="{6A6E3D46-B197-4E72-839A-AD278C773EBE}" dt="2021-11-11T03:20:25.351" v="674" actId="2696"/>
        <pc:sldMkLst>
          <pc:docMk/>
          <pc:sldMk cId="1315093320" sldId="312"/>
        </pc:sldMkLst>
      </pc:sldChg>
      <pc:sldChg chg="modSp add del mod">
        <pc:chgData name="Finnbar Rooney" userId="447b37e7-8ea7-47f0-9df0-bb0e2316e3e0" providerId="ADAL" clId="{6A6E3D46-B197-4E72-839A-AD278C773EBE}" dt="2021-11-11T03:22:00.106" v="715" actId="2696"/>
        <pc:sldMkLst>
          <pc:docMk/>
          <pc:sldMk cId="3549499548" sldId="312"/>
        </pc:sldMkLst>
        <pc:grpChg chg="mod">
          <ac:chgData name="Finnbar Rooney" userId="447b37e7-8ea7-47f0-9df0-bb0e2316e3e0" providerId="ADAL" clId="{6A6E3D46-B197-4E72-839A-AD278C773EBE}" dt="2021-11-11T03:21:56.044" v="714" actId="1076"/>
          <ac:grpSpMkLst>
            <pc:docMk/>
            <pc:sldMk cId="3549499548" sldId="312"/>
            <ac:grpSpMk id="64" creationId="{E76A311A-22FC-475E-A4CF-A224F3A8EAE2}"/>
          </ac:grpSpMkLst>
        </pc:grpChg>
        <pc:picChg chg="mod">
          <ac:chgData name="Finnbar Rooney" userId="447b37e7-8ea7-47f0-9df0-bb0e2316e3e0" providerId="ADAL" clId="{6A6E3D46-B197-4E72-839A-AD278C773EBE}" dt="2021-11-11T03:21:55.580" v="713" actId="1076"/>
          <ac:picMkLst>
            <pc:docMk/>
            <pc:sldMk cId="3549499548" sldId="312"/>
            <ac:picMk id="9" creationId="{C67C1991-6501-4F8A-963F-7E915A99FE20}"/>
          </ac:picMkLst>
        </pc:picChg>
      </pc:sldChg>
      <pc:sldChg chg="modSp add del mod">
        <pc:chgData name="Finnbar Rooney" userId="447b37e7-8ea7-47f0-9df0-bb0e2316e3e0" providerId="ADAL" clId="{6A6E3D46-B197-4E72-839A-AD278C773EBE}" dt="2021-11-11T03:53:50.712" v="818" actId="2696"/>
        <pc:sldMkLst>
          <pc:docMk/>
          <pc:sldMk cId="4078549689" sldId="312"/>
        </pc:sldMkLst>
        <pc:spChg chg="mod">
          <ac:chgData name="Finnbar Rooney" userId="447b37e7-8ea7-47f0-9df0-bb0e2316e3e0" providerId="ADAL" clId="{6A6E3D46-B197-4E72-839A-AD278C773EBE}" dt="2021-11-11T03:53:29.734" v="814" actId="20577"/>
          <ac:spMkLst>
            <pc:docMk/>
            <pc:sldMk cId="4078549689" sldId="312"/>
            <ac:spMk id="2" creationId="{E26C8E3E-7AA9-429F-8BF7-23CDBEBD5D3C}"/>
          </ac:spMkLst>
        </pc:spChg>
        <pc:grpChg chg="mod">
          <ac:chgData name="Finnbar Rooney" userId="447b37e7-8ea7-47f0-9df0-bb0e2316e3e0" providerId="ADAL" clId="{6A6E3D46-B197-4E72-839A-AD278C773EBE}" dt="2021-11-11T03:23:11.780" v="727" actId="1076"/>
          <ac:grpSpMkLst>
            <pc:docMk/>
            <pc:sldMk cId="4078549689" sldId="312"/>
            <ac:grpSpMk id="65" creationId="{721159E4-EC71-4056-B7E7-54ADD7E1CB20}"/>
          </ac:grpSpMkLst>
        </pc:grpChg>
        <pc:picChg chg="mod">
          <ac:chgData name="Finnbar Rooney" userId="447b37e7-8ea7-47f0-9df0-bb0e2316e3e0" providerId="ADAL" clId="{6A6E3D46-B197-4E72-839A-AD278C773EBE}" dt="2021-11-11T03:23:14.382" v="729" actId="1076"/>
          <ac:picMkLst>
            <pc:docMk/>
            <pc:sldMk cId="4078549689" sldId="312"/>
            <ac:picMk id="9" creationId="{C67C1991-6501-4F8A-963F-7E915A99FE20}"/>
          </ac:picMkLst>
        </pc:picChg>
      </pc:sldChg>
      <pc:sldChg chg="addSp delSp modSp add mod modTransition">
        <pc:chgData name="Finnbar Rooney" userId="447b37e7-8ea7-47f0-9df0-bb0e2316e3e0" providerId="ADAL" clId="{6A6E3D46-B197-4E72-839A-AD278C773EBE}" dt="2021-11-12T18:30:55.721" v="1301" actId="403"/>
        <pc:sldMkLst>
          <pc:docMk/>
          <pc:sldMk cId="2860038458" sldId="313"/>
        </pc:sldMkLst>
        <pc:spChg chg="mod">
          <ac:chgData name="Finnbar Rooney" userId="447b37e7-8ea7-47f0-9df0-bb0e2316e3e0" providerId="ADAL" clId="{6A6E3D46-B197-4E72-839A-AD278C773EBE}" dt="2021-11-11T03:25:00.437" v="761" actId="20577"/>
          <ac:spMkLst>
            <pc:docMk/>
            <pc:sldMk cId="2860038458" sldId="313"/>
            <ac:spMk id="2" creationId="{E26C8E3E-7AA9-429F-8BF7-23CDBEBD5D3C}"/>
          </ac:spMkLst>
        </pc:spChg>
        <pc:spChg chg="add del mod">
          <ac:chgData name="Finnbar Rooney" userId="447b37e7-8ea7-47f0-9df0-bb0e2316e3e0" providerId="ADAL" clId="{6A6E3D46-B197-4E72-839A-AD278C773EBE}" dt="2021-11-11T03:24:48.102" v="747" actId="931"/>
          <ac:spMkLst>
            <pc:docMk/>
            <pc:sldMk cId="2860038458" sldId="313"/>
            <ac:spMk id="6" creationId="{11A41F32-FAF5-4384-BEDD-882698890060}"/>
          </ac:spMkLst>
        </pc:spChg>
        <pc:spChg chg="mod">
          <ac:chgData name="Finnbar Rooney" userId="447b37e7-8ea7-47f0-9df0-bb0e2316e3e0" providerId="ADAL" clId="{6A6E3D46-B197-4E72-839A-AD278C773EBE}" dt="2021-11-12T18:30:55.721" v="1301" actId="403"/>
          <ac:spMkLst>
            <pc:docMk/>
            <pc:sldMk cId="2860038458" sldId="313"/>
            <ac:spMk id="10" creationId="{6F89911F-332B-47A0-87C3-03E5F2BD9ED2}"/>
          </ac:spMkLst>
        </pc:spChg>
        <pc:spChg chg="del">
          <ac:chgData name="Finnbar Rooney" userId="447b37e7-8ea7-47f0-9df0-bb0e2316e3e0" providerId="ADAL" clId="{6A6E3D46-B197-4E72-839A-AD278C773EBE}" dt="2021-11-11T03:24:15.828" v="735" actId="478"/>
          <ac:spMkLst>
            <pc:docMk/>
            <pc:sldMk cId="2860038458" sldId="313"/>
            <ac:spMk id="23" creationId="{D93768F2-8205-41FB-81FC-CF1306CC0A5A}"/>
          </ac:spMkLst>
        </pc:spChg>
        <pc:grpChg chg="del">
          <ac:chgData name="Finnbar Rooney" userId="447b37e7-8ea7-47f0-9df0-bb0e2316e3e0" providerId="ADAL" clId="{6A6E3D46-B197-4E72-839A-AD278C773EBE}" dt="2021-11-11T03:24:08.925" v="734" actId="478"/>
          <ac:grpSpMkLst>
            <pc:docMk/>
            <pc:sldMk cId="2860038458" sldId="313"/>
            <ac:grpSpMk id="65" creationId="{721159E4-EC71-4056-B7E7-54ADD7E1CB20}"/>
          </ac:grpSpMkLst>
        </pc:grpChg>
        <pc:picChg chg="del">
          <ac:chgData name="Finnbar Rooney" userId="447b37e7-8ea7-47f0-9df0-bb0e2316e3e0" providerId="ADAL" clId="{6A6E3D46-B197-4E72-839A-AD278C773EBE}" dt="2021-11-11T03:24:06.552" v="733" actId="478"/>
          <ac:picMkLst>
            <pc:docMk/>
            <pc:sldMk cId="2860038458" sldId="313"/>
            <ac:picMk id="9" creationId="{C67C1991-6501-4F8A-963F-7E915A99FE20}"/>
          </ac:picMkLst>
        </pc:picChg>
        <pc:picChg chg="add mod">
          <ac:chgData name="Finnbar Rooney" userId="447b37e7-8ea7-47f0-9df0-bb0e2316e3e0" providerId="ADAL" clId="{6A6E3D46-B197-4E72-839A-AD278C773EBE}" dt="2021-11-11T03:31:19.619" v="772" actId="1076"/>
          <ac:picMkLst>
            <pc:docMk/>
            <pc:sldMk cId="2860038458" sldId="313"/>
            <ac:picMk id="11" creationId="{69FA8E48-FDBF-4472-BFC0-0D46E7518126}"/>
          </ac:picMkLst>
        </pc:picChg>
        <pc:cxnChg chg="mod">
          <ac:chgData name="Finnbar Rooney" userId="447b37e7-8ea7-47f0-9df0-bb0e2316e3e0" providerId="ADAL" clId="{6A6E3D46-B197-4E72-839A-AD278C773EBE}" dt="2021-11-11T03:24:08.925" v="734" actId="478"/>
          <ac:cxnSpMkLst>
            <pc:docMk/>
            <pc:sldMk cId="2860038458" sldId="313"/>
            <ac:cxnSpMk id="56" creationId="{A09A48BB-FA96-4FD2-BE49-4E2503831A13}"/>
          </ac:cxnSpMkLst>
        </pc:cxnChg>
      </pc:sldChg>
      <pc:sldChg chg="addSp delSp modSp add mod">
        <pc:chgData name="Finnbar Rooney" userId="447b37e7-8ea7-47f0-9df0-bb0e2316e3e0" providerId="ADAL" clId="{6A6E3D46-B197-4E72-839A-AD278C773EBE}" dt="2021-11-12T01:13:26.002" v="943" actId="478"/>
        <pc:sldMkLst>
          <pc:docMk/>
          <pc:sldMk cId="1910358220" sldId="314"/>
        </pc:sldMkLst>
        <pc:spChg chg="del">
          <ac:chgData name="Finnbar Rooney" userId="447b37e7-8ea7-47f0-9df0-bb0e2316e3e0" providerId="ADAL" clId="{6A6E3D46-B197-4E72-839A-AD278C773EBE}" dt="2021-11-12T00:37:38.008" v="835" actId="478"/>
          <ac:spMkLst>
            <pc:docMk/>
            <pc:sldMk cId="1910358220" sldId="314"/>
            <ac:spMk id="5" creationId="{9DC04C36-AEC0-4B9F-B70F-87851EBBDE2A}"/>
          </ac:spMkLst>
        </pc:spChg>
        <pc:spChg chg="add del mod">
          <ac:chgData name="Finnbar Rooney" userId="447b37e7-8ea7-47f0-9df0-bb0e2316e3e0" providerId="ADAL" clId="{6A6E3D46-B197-4E72-839A-AD278C773EBE}" dt="2021-11-12T01:13:26.002" v="943" actId="478"/>
          <ac:spMkLst>
            <pc:docMk/>
            <pc:sldMk cId="1910358220" sldId="314"/>
            <ac:spMk id="6" creationId="{A389658C-8031-43F7-B373-3E52FC460DE5}"/>
          </ac:spMkLst>
        </pc:spChg>
        <pc:spChg chg="del mod ord">
          <ac:chgData name="Finnbar Rooney" userId="447b37e7-8ea7-47f0-9df0-bb0e2316e3e0" providerId="ADAL" clId="{6A6E3D46-B197-4E72-839A-AD278C773EBE}" dt="2021-11-12T00:40:15.237" v="853" actId="478"/>
          <ac:spMkLst>
            <pc:docMk/>
            <pc:sldMk cId="1910358220" sldId="314"/>
            <ac:spMk id="7" creationId="{A5B12C1D-EF60-4FFC-9555-275DFED28BCE}"/>
          </ac:spMkLst>
        </pc:spChg>
        <pc:spChg chg="add mod">
          <ac:chgData name="Finnbar Rooney" userId="447b37e7-8ea7-47f0-9df0-bb0e2316e3e0" providerId="ADAL" clId="{6A6E3D46-B197-4E72-839A-AD278C773EBE}" dt="2021-11-12T00:43:35.690" v="941" actId="20577"/>
          <ac:spMkLst>
            <pc:docMk/>
            <pc:sldMk cId="1910358220" sldId="314"/>
            <ac:spMk id="8" creationId="{652122C6-E76E-4981-8D25-E303F74368B5}"/>
          </ac:spMkLst>
        </pc:spChg>
        <pc:spChg chg="del">
          <ac:chgData name="Finnbar Rooney" userId="447b37e7-8ea7-47f0-9df0-bb0e2316e3e0" providerId="ADAL" clId="{6A6E3D46-B197-4E72-839A-AD278C773EBE}" dt="2021-11-11T03:50:56.977" v="790" actId="478"/>
          <ac:spMkLst>
            <pc:docMk/>
            <pc:sldMk cId="1910358220" sldId="314"/>
            <ac:spMk id="10" creationId="{6F89911F-332B-47A0-87C3-03E5F2BD9ED2}"/>
          </ac:spMkLst>
        </pc:spChg>
        <pc:picChg chg="mod ord">
          <ac:chgData name="Finnbar Rooney" userId="447b37e7-8ea7-47f0-9df0-bb0e2316e3e0" providerId="ADAL" clId="{6A6E3D46-B197-4E72-839A-AD278C773EBE}" dt="2021-11-12T01:13:20.396" v="942" actId="1076"/>
          <ac:picMkLst>
            <pc:docMk/>
            <pc:sldMk cId="1910358220" sldId="314"/>
            <ac:picMk id="11" creationId="{69FA8E48-FDBF-4472-BFC0-0D46E7518126}"/>
          </ac:picMkLst>
        </pc:picChg>
      </pc:sldChg>
      <pc:sldChg chg="addSp delSp modSp add mod ord">
        <pc:chgData name="Finnbar Rooney" userId="447b37e7-8ea7-47f0-9df0-bb0e2316e3e0" providerId="ADAL" clId="{6A6E3D46-B197-4E72-839A-AD278C773EBE}" dt="2021-11-12T18:31:05.841" v="1304"/>
        <pc:sldMkLst>
          <pc:docMk/>
          <pc:sldMk cId="431500987" sldId="315"/>
        </pc:sldMkLst>
        <pc:spChg chg="add mod">
          <ac:chgData name="Finnbar Rooney" userId="447b37e7-8ea7-47f0-9df0-bb0e2316e3e0" providerId="ADAL" clId="{6A6E3D46-B197-4E72-839A-AD278C773EBE}" dt="2021-11-12T01:18:22" v="993" actId="1076"/>
          <ac:spMkLst>
            <pc:docMk/>
            <pc:sldMk cId="431500987" sldId="315"/>
            <ac:spMk id="8" creationId="{BBA1A426-97F6-4CA1-8A53-49190B26E501}"/>
          </ac:spMkLst>
        </pc:spChg>
        <pc:spChg chg="add mod">
          <ac:chgData name="Finnbar Rooney" userId="447b37e7-8ea7-47f0-9df0-bb0e2316e3e0" providerId="ADAL" clId="{6A6E3D46-B197-4E72-839A-AD278C773EBE}" dt="2021-11-12T01:25:34.794" v="1123" actId="20577"/>
          <ac:spMkLst>
            <pc:docMk/>
            <pc:sldMk cId="431500987" sldId="315"/>
            <ac:spMk id="9" creationId="{9DE5096F-29B5-4193-A554-7A13AAA541C2}"/>
          </ac:spMkLst>
        </pc:spChg>
        <pc:spChg chg="add del mod">
          <ac:chgData name="Finnbar Rooney" userId="447b37e7-8ea7-47f0-9df0-bb0e2316e3e0" providerId="ADAL" clId="{6A6E3D46-B197-4E72-839A-AD278C773EBE}" dt="2021-11-12T18:31:05.841" v="1304"/>
          <ac:spMkLst>
            <pc:docMk/>
            <pc:sldMk cId="431500987" sldId="315"/>
            <ac:spMk id="12" creationId="{8ABF3A1D-A5A3-4E70-9351-2065901C0A49}"/>
          </ac:spMkLst>
        </pc:spChg>
        <pc:picChg chg="mod">
          <ac:chgData name="Finnbar Rooney" userId="447b37e7-8ea7-47f0-9df0-bb0e2316e3e0" providerId="ADAL" clId="{6A6E3D46-B197-4E72-839A-AD278C773EBE}" dt="2021-11-12T01:18:18.644" v="992" actId="1076"/>
          <ac:picMkLst>
            <pc:docMk/>
            <pc:sldMk cId="431500987" sldId="315"/>
            <ac:picMk id="11" creationId="{69FA8E48-FDBF-4472-BFC0-0D46E7518126}"/>
          </ac:picMkLst>
        </pc:picChg>
      </pc:sldChg>
      <pc:sldChg chg="addSp delSp modSp add mod ord">
        <pc:chgData name="Finnbar Rooney" userId="447b37e7-8ea7-47f0-9df0-bb0e2316e3e0" providerId="ADAL" clId="{6A6E3D46-B197-4E72-839A-AD278C773EBE}" dt="2021-11-12T21:25:58.173" v="1859" actId="20577"/>
        <pc:sldMkLst>
          <pc:docMk/>
          <pc:sldMk cId="178434264" sldId="316"/>
        </pc:sldMkLst>
        <pc:spChg chg="add mod">
          <ac:chgData name="Finnbar Rooney" userId="447b37e7-8ea7-47f0-9df0-bb0e2316e3e0" providerId="ADAL" clId="{6A6E3D46-B197-4E72-839A-AD278C773EBE}" dt="2021-11-12T21:25:58.173" v="1859" actId="20577"/>
          <ac:spMkLst>
            <pc:docMk/>
            <pc:sldMk cId="178434264" sldId="316"/>
            <ac:spMk id="8" creationId="{1D258E89-906C-42C0-920A-0B3C65827761}"/>
          </ac:spMkLst>
        </pc:spChg>
        <pc:spChg chg="add del mod">
          <ac:chgData name="Finnbar Rooney" userId="447b37e7-8ea7-47f0-9df0-bb0e2316e3e0" providerId="ADAL" clId="{6A6E3D46-B197-4E72-839A-AD278C773EBE}" dt="2021-11-12T18:31:09.632" v="1305" actId="478"/>
          <ac:spMkLst>
            <pc:docMk/>
            <pc:sldMk cId="178434264" sldId="316"/>
            <ac:spMk id="9" creationId="{B3676140-44AD-427F-A692-91A384189C11}"/>
          </ac:spMkLst>
        </pc:spChg>
        <pc:picChg chg="mod">
          <ac:chgData name="Finnbar Rooney" userId="447b37e7-8ea7-47f0-9df0-bb0e2316e3e0" providerId="ADAL" clId="{6A6E3D46-B197-4E72-839A-AD278C773EBE}" dt="2021-11-11T03:34:34.468" v="784" actId="1076"/>
          <ac:picMkLst>
            <pc:docMk/>
            <pc:sldMk cId="178434264" sldId="316"/>
            <ac:picMk id="11" creationId="{69FA8E48-FDBF-4472-BFC0-0D46E7518126}"/>
          </ac:picMkLst>
        </pc:picChg>
      </pc:sldChg>
      <pc:sldChg chg="addSp delSp modSp add del mod ord">
        <pc:chgData name="Finnbar Rooney" userId="447b37e7-8ea7-47f0-9df0-bb0e2316e3e0" providerId="ADAL" clId="{6A6E3D46-B197-4E72-839A-AD278C773EBE}" dt="2021-11-12T15:33:31.558" v="1157" actId="47"/>
        <pc:sldMkLst>
          <pc:docMk/>
          <pc:sldMk cId="575435174" sldId="317"/>
        </pc:sldMkLst>
        <pc:spChg chg="mod">
          <ac:chgData name="Finnbar Rooney" userId="447b37e7-8ea7-47f0-9df0-bb0e2316e3e0" providerId="ADAL" clId="{6A6E3D46-B197-4E72-839A-AD278C773EBE}" dt="2021-11-11T03:56:01.009" v="826" actId="20577"/>
          <ac:spMkLst>
            <pc:docMk/>
            <pc:sldMk cId="575435174" sldId="317"/>
            <ac:spMk id="2" creationId="{E26C8E3E-7AA9-429F-8BF7-23CDBEBD5D3C}"/>
          </ac:spMkLst>
        </pc:spChg>
        <pc:spChg chg="add del mod">
          <ac:chgData name="Finnbar Rooney" userId="447b37e7-8ea7-47f0-9df0-bb0e2316e3e0" providerId="ADAL" clId="{6A6E3D46-B197-4E72-839A-AD278C773EBE}" dt="2021-11-11T03:56:08.621" v="828" actId="478"/>
          <ac:spMkLst>
            <pc:docMk/>
            <pc:sldMk cId="575435174" sldId="317"/>
            <ac:spMk id="5" creationId="{88818571-C587-49F5-9FA4-2778A6373B80}"/>
          </ac:spMkLst>
        </pc:spChg>
        <pc:spChg chg="add del mod">
          <ac:chgData name="Finnbar Rooney" userId="447b37e7-8ea7-47f0-9df0-bb0e2316e3e0" providerId="ADAL" clId="{6A6E3D46-B197-4E72-839A-AD278C773EBE}" dt="2021-11-11T03:55:57.166" v="824" actId="478"/>
          <ac:spMkLst>
            <pc:docMk/>
            <pc:sldMk cId="575435174" sldId="317"/>
            <ac:spMk id="6" creationId="{FCD3626D-1754-420D-87D3-00AD95542464}"/>
          </ac:spMkLst>
        </pc:spChg>
        <pc:spChg chg="add mod">
          <ac:chgData name="Finnbar Rooney" userId="447b37e7-8ea7-47f0-9df0-bb0e2316e3e0" providerId="ADAL" clId="{6A6E3D46-B197-4E72-839A-AD278C773EBE}" dt="2021-11-12T01:24:46.472" v="1117" actId="20577"/>
          <ac:spMkLst>
            <pc:docMk/>
            <pc:sldMk cId="575435174" sldId="317"/>
            <ac:spMk id="12" creationId="{11932D80-F873-4290-A4F4-EFD740885A3A}"/>
          </ac:spMkLst>
        </pc:spChg>
        <pc:picChg chg="mod">
          <ac:chgData name="Finnbar Rooney" userId="447b37e7-8ea7-47f0-9df0-bb0e2316e3e0" providerId="ADAL" clId="{6A6E3D46-B197-4E72-839A-AD278C773EBE}" dt="2021-11-11T03:56:18.571" v="831" actId="1076"/>
          <ac:picMkLst>
            <pc:docMk/>
            <pc:sldMk cId="575435174" sldId="317"/>
            <ac:picMk id="11" creationId="{69FA8E48-FDBF-4472-BFC0-0D46E7518126}"/>
          </ac:picMkLst>
        </pc:picChg>
      </pc:sldChg>
      <pc:sldChg chg="addSp delSp modSp add mod">
        <pc:chgData name="Finnbar Rooney" userId="447b37e7-8ea7-47f0-9df0-bb0e2316e3e0" providerId="ADAL" clId="{6A6E3D46-B197-4E72-839A-AD278C773EBE}" dt="2021-11-12T01:27:02.302" v="1142" actId="20577"/>
        <pc:sldMkLst>
          <pc:docMk/>
          <pc:sldMk cId="1939982994" sldId="318"/>
        </pc:sldMkLst>
        <pc:spChg chg="del">
          <ac:chgData name="Finnbar Rooney" userId="447b37e7-8ea7-47f0-9df0-bb0e2316e3e0" providerId="ADAL" clId="{6A6E3D46-B197-4E72-839A-AD278C773EBE}" dt="2021-11-11T03:53:16.031" v="802" actId="478"/>
          <ac:spMkLst>
            <pc:docMk/>
            <pc:sldMk cId="1939982994" sldId="318"/>
            <ac:spMk id="5" creationId="{88818571-C587-49F5-9FA4-2778A6373B80}"/>
          </ac:spMkLst>
        </pc:spChg>
        <pc:spChg chg="add mod">
          <ac:chgData name="Finnbar Rooney" userId="447b37e7-8ea7-47f0-9df0-bb0e2316e3e0" providerId="ADAL" clId="{6A6E3D46-B197-4E72-839A-AD278C773EBE}" dt="2021-11-12T01:27:02.302" v="1142" actId="20577"/>
          <ac:spMkLst>
            <pc:docMk/>
            <pc:sldMk cId="1939982994" sldId="318"/>
            <ac:spMk id="9" creationId="{BF4319D4-23D6-4953-AD2E-7E7DD0FC7B6E}"/>
          </ac:spMkLst>
        </pc:spChg>
        <pc:picChg chg="mod">
          <ac:chgData name="Finnbar Rooney" userId="447b37e7-8ea7-47f0-9df0-bb0e2316e3e0" providerId="ADAL" clId="{6A6E3D46-B197-4E72-839A-AD278C773EBE}" dt="2021-11-11T03:53:17.690" v="803" actId="1076"/>
          <ac:picMkLst>
            <pc:docMk/>
            <pc:sldMk cId="1939982994" sldId="318"/>
            <ac:picMk id="11" creationId="{69FA8E48-FDBF-4472-BFC0-0D46E7518126}"/>
          </ac:picMkLst>
        </pc:picChg>
      </pc:sldChg>
      <pc:sldChg chg="addSp delSp modSp add mod ord">
        <pc:chgData name="Finnbar Rooney" userId="447b37e7-8ea7-47f0-9df0-bb0e2316e3e0" providerId="ADAL" clId="{6A6E3D46-B197-4E72-839A-AD278C773EBE}" dt="2021-11-12T18:31:33.644" v="1324" actId="478"/>
        <pc:sldMkLst>
          <pc:docMk/>
          <pc:sldMk cId="1274963269" sldId="319"/>
        </pc:sldMkLst>
        <pc:spChg chg="add mod">
          <ac:chgData name="Finnbar Rooney" userId="447b37e7-8ea7-47f0-9df0-bb0e2316e3e0" providerId="ADAL" clId="{6A6E3D46-B197-4E72-839A-AD278C773EBE}" dt="2021-11-12T18:31:31.588" v="1323" actId="2711"/>
          <ac:spMkLst>
            <pc:docMk/>
            <pc:sldMk cId="1274963269" sldId="319"/>
            <ac:spMk id="6" creationId="{C1990785-2A9D-4A53-A6BB-45122E170D66}"/>
          </ac:spMkLst>
        </pc:spChg>
        <pc:spChg chg="add del mod">
          <ac:chgData name="Finnbar Rooney" userId="447b37e7-8ea7-47f0-9df0-bb0e2316e3e0" providerId="ADAL" clId="{6A6E3D46-B197-4E72-839A-AD278C773EBE}" dt="2021-11-12T18:31:33.644" v="1324" actId="478"/>
          <ac:spMkLst>
            <pc:docMk/>
            <pc:sldMk cId="1274963269" sldId="319"/>
            <ac:spMk id="8" creationId="{45ECD6E9-7C11-47FD-94DD-DBEEC192A669}"/>
          </ac:spMkLst>
        </pc:spChg>
        <pc:spChg chg="del mod">
          <ac:chgData name="Finnbar Rooney" userId="447b37e7-8ea7-47f0-9df0-bb0e2316e3e0" providerId="ADAL" clId="{6A6E3D46-B197-4E72-839A-AD278C773EBE}" dt="2021-11-12T18:31:22.696" v="1308" actId="478"/>
          <ac:spMkLst>
            <pc:docMk/>
            <pc:sldMk cId="1274963269" sldId="319"/>
            <ac:spMk id="10" creationId="{6F89911F-332B-47A0-87C3-03E5F2BD9ED2}"/>
          </ac:spMkLst>
        </pc:spChg>
      </pc:sldChg>
      <pc:sldChg chg="modSp del mod">
        <pc:chgData name="Finnbar Rooney" userId="447b37e7-8ea7-47f0-9df0-bb0e2316e3e0" providerId="ADAL" clId="{6A6E3D46-B197-4E72-839A-AD278C773EBE}" dt="2021-11-12T17:29:52.895" v="1158" actId="2696"/>
        <pc:sldMkLst>
          <pc:docMk/>
          <pc:sldMk cId="49097719" sldId="321"/>
        </pc:sldMkLst>
        <pc:spChg chg="mod">
          <ac:chgData name="Finnbar Rooney" userId="447b37e7-8ea7-47f0-9df0-bb0e2316e3e0" providerId="ADAL" clId="{6A6E3D46-B197-4E72-839A-AD278C773EBE}" dt="2021-11-12T01:41:49.483" v="1143" actId="1076"/>
          <ac:spMkLst>
            <pc:docMk/>
            <pc:sldMk cId="49097719" sldId="321"/>
            <ac:spMk id="6" creationId="{6BE845B8-4271-4EB6-BF7D-745C92289F05}"/>
          </ac:spMkLst>
        </pc:spChg>
      </pc:sldChg>
      <pc:sldChg chg="del">
        <pc:chgData name="Finnbar Rooney" userId="447b37e7-8ea7-47f0-9df0-bb0e2316e3e0" providerId="ADAL" clId="{6A6E3D46-B197-4E72-839A-AD278C773EBE}" dt="2021-11-12T17:29:56.202" v="1159" actId="2696"/>
        <pc:sldMkLst>
          <pc:docMk/>
          <pc:sldMk cId="1282275301" sldId="322"/>
        </pc:sldMkLst>
      </pc:sldChg>
      <pc:sldChg chg="addSp modSp mod">
        <pc:chgData name="Finnbar Rooney" userId="447b37e7-8ea7-47f0-9df0-bb0e2316e3e0" providerId="ADAL" clId="{6A6E3D46-B197-4E72-839A-AD278C773EBE}" dt="2021-11-12T19:06:15.312" v="1563" actId="1076"/>
        <pc:sldMkLst>
          <pc:docMk/>
          <pc:sldMk cId="3452232738" sldId="322"/>
        </pc:sldMkLst>
        <pc:spChg chg="mod ord">
          <ac:chgData name="Finnbar Rooney" userId="447b37e7-8ea7-47f0-9df0-bb0e2316e3e0" providerId="ADAL" clId="{6A6E3D46-B197-4E72-839A-AD278C773EBE}" dt="2021-11-12T18:59:29.316" v="1516" actId="1076"/>
          <ac:spMkLst>
            <pc:docMk/>
            <pc:sldMk cId="3452232738" sldId="322"/>
            <ac:spMk id="5" creationId="{834C8E56-FE4C-4C65-B70C-930E2156E62E}"/>
          </ac:spMkLst>
        </pc:spChg>
        <pc:graphicFrameChg chg="mod">
          <ac:chgData name="Finnbar Rooney" userId="447b37e7-8ea7-47f0-9df0-bb0e2316e3e0" providerId="ADAL" clId="{6A6E3D46-B197-4E72-839A-AD278C773EBE}" dt="2021-11-12T18:55:13.498" v="1506" actId="1076"/>
          <ac:graphicFrameMkLst>
            <pc:docMk/>
            <pc:sldMk cId="3452232738" sldId="322"/>
            <ac:graphicFrameMk id="22" creationId="{230DD6A1-DF2D-4425-985B-DAF76EDDD382}"/>
          </ac:graphicFrameMkLst>
        </pc:graphicFrameChg>
        <pc:cxnChg chg="add mod">
          <ac:chgData name="Finnbar Rooney" userId="447b37e7-8ea7-47f0-9df0-bb0e2316e3e0" providerId="ADAL" clId="{6A6E3D46-B197-4E72-839A-AD278C773EBE}" dt="2021-11-12T19:06:11.368" v="1560" actId="1076"/>
          <ac:cxnSpMkLst>
            <pc:docMk/>
            <pc:sldMk cId="3452232738" sldId="322"/>
            <ac:cxnSpMk id="12" creationId="{4C5EFF7D-C2E3-4166-ADA6-7344503189CF}"/>
          </ac:cxnSpMkLst>
        </pc:cxnChg>
        <pc:cxnChg chg="add mod">
          <ac:chgData name="Finnbar Rooney" userId="447b37e7-8ea7-47f0-9df0-bb0e2316e3e0" providerId="ADAL" clId="{6A6E3D46-B197-4E72-839A-AD278C773EBE}" dt="2021-11-12T19:06:12.833" v="1561" actId="1076"/>
          <ac:cxnSpMkLst>
            <pc:docMk/>
            <pc:sldMk cId="3452232738" sldId="322"/>
            <ac:cxnSpMk id="13" creationId="{3A7A6A56-002B-441A-9D1A-9B79EE7520D8}"/>
          </ac:cxnSpMkLst>
        </pc:cxnChg>
        <pc:cxnChg chg="add mod">
          <ac:chgData name="Finnbar Rooney" userId="447b37e7-8ea7-47f0-9df0-bb0e2316e3e0" providerId="ADAL" clId="{6A6E3D46-B197-4E72-839A-AD278C773EBE}" dt="2021-11-12T19:06:14.191" v="1562" actId="1076"/>
          <ac:cxnSpMkLst>
            <pc:docMk/>
            <pc:sldMk cId="3452232738" sldId="322"/>
            <ac:cxnSpMk id="14" creationId="{15CCB1BA-557A-4E10-ADB9-5356D9759383}"/>
          </ac:cxnSpMkLst>
        </pc:cxnChg>
        <pc:cxnChg chg="add mod">
          <ac:chgData name="Finnbar Rooney" userId="447b37e7-8ea7-47f0-9df0-bb0e2316e3e0" providerId="ADAL" clId="{6A6E3D46-B197-4E72-839A-AD278C773EBE}" dt="2021-11-12T19:06:15.312" v="1563" actId="1076"/>
          <ac:cxnSpMkLst>
            <pc:docMk/>
            <pc:sldMk cId="3452232738" sldId="322"/>
            <ac:cxnSpMk id="15" creationId="{CA4FA9B1-E054-417B-B472-865351B64097}"/>
          </ac:cxnSpMkLst>
        </pc:cxnChg>
      </pc:sldChg>
      <pc:sldChg chg="modSp mod">
        <pc:chgData name="Finnbar Rooney" userId="447b37e7-8ea7-47f0-9df0-bb0e2316e3e0" providerId="ADAL" clId="{6A6E3D46-B197-4E72-839A-AD278C773EBE}" dt="2021-11-12T18:33:01.264" v="1354" actId="2711"/>
        <pc:sldMkLst>
          <pc:docMk/>
          <pc:sldMk cId="2743098862" sldId="323"/>
        </pc:sldMkLst>
        <pc:spChg chg="mod">
          <ac:chgData name="Finnbar Rooney" userId="447b37e7-8ea7-47f0-9df0-bb0e2316e3e0" providerId="ADAL" clId="{6A6E3D46-B197-4E72-839A-AD278C773EBE}" dt="2021-11-12T18:33:01.264" v="1354" actId="2711"/>
          <ac:spMkLst>
            <pc:docMk/>
            <pc:sldMk cId="2743098862" sldId="323"/>
            <ac:spMk id="5" creationId="{C4425015-EA71-45A7-AAA9-3CA5C0E85D6E}"/>
          </ac:spMkLst>
        </pc:spChg>
      </pc:sldChg>
      <pc:sldChg chg="addSp modSp new mod modAnim">
        <pc:chgData name="Finnbar Rooney" userId="447b37e7-8ea7-47f0-9df0-bb0e2316e3e0" providerId="ADAL" clId="{6A6E3D46-B197-4E72-839A-AD278C773EBE}" dt="2021-11-12T19:56:53.120" v="1835"/>
        <pc:sldMkLst>
          <pc:docMk/>
          <pc:sldMk cId="11854047" sldId="324"/>
        </pc:sldMkLst>
        <pc:spChg chg="mod">
          <ac:chgData name="Finnbar Rooney" userId="447b37e7-8ea7-47f0-9df0-bb0e2316e3e0" providerId="ADAL" clId="{6A6E3D46-B197-4E72-839A-AD278C773EBE}" dt="2021-11-12T19:08:46.124" v="1640" actId="20577"/>
          <ac:spMkLst>
            <pc:docMk/>
            <pc:sldMk cId="11854047" sldId="324"/>
            <ac:spMk id="2" creationId="{1FFC227E-FE06-4BFC-947D-FDD120038E36}"/>
          </ac:spMkLst>
        </pc:spChg>
        <pc:spChg chg="mod">
          <ac:chgData name="Finnbar Rooney" userId="447b37e7-8ea7-47f0-9df0-bb0e2316e3e0" providerId="ADAL" clId="{6A6E3D46-B197-4E72-839A-AD278C773EBE}" dt="2021-11-12T19:09:35.975" v="1757" actId="20577"/>
          <ac:spMkLst>
            <pc:docMk/>
            <pc:sldMk cId="11854047" sldId="324"/>
            <ac:spMk id="3" creationId="{2B119FE4-5638-4B5D-B160-087DFFCD5F0B}"/>
          </ac:spMkLst>
        </pc:spChg>
        <pc:spChg chg="mod">
          <ac:chgData name="Finnbar Rooney" userId="447b37e7-8ea7-47f0-9df0-bb0e2316e3e0" providerId="ADAL" clId="{6A6E3D46-B197-4E72-839A-AD278C773EBE}" dt="2021-11-12T19:10:09.668" v="1785" actId="2711"/>
          <ac:spMkLst>
            <pc:docMk/>
            <pc:sldMk cId="11854047" sldId="324"/>
            <ac:spMk id="5" creationId="{C3598D6E-CD13-4F9F-9A6C-799179A322E1}"/>
          </ac:spMkLst>
        </pc:spChg>
        <pc:picChg chg="add mod">
          <ac:chgData name="Finnbar Rooney" userId="447b37e7-8ea7-47f0-9df0-bb0e2316e3e0" providerId="ADAL" clId="{6A6E3D46-B197-4E72-839A-AD278C773EBE}" dt="2021-11-12T19:54:50.141" v="1824" actId="1076"/>
          <ac:picMkLst>
            <pc:docMk/>
            <pc:sldMk cId="11854047" sldId="324"/>
            <ac:picMk id="6" creationId="{E31E26BF-630C-4CA5-8CD3-C28EA7269B74}"/>
          </ac:picMkLst>
        </pc:picChg>
      </pc:sldChg>
      <pc:sldChg chg="addSp modSp mod">
        <pc:chgData name="Finnbar Rooney" userId="447b37e7-8ea7-47f0-9df0-bb0e2316e3e0" providerId="ADAL" clId="{6A6E3D46-B197-4E72-839A-AD278C773EBE}" dt="2021-11-12T19:06:21.573" v="1567" actId="1076"/>
        <pc:sldMkLst>
          <pc:docMk/>
          <pc:sldMk cId="4030027919" sldId="328"/>
        </pc:sldMkLst>
        <pc:spChg chg="mod ord">
          <ac:chgData name="Finnbar Rooney" userId="447b37e7-8ea7-47f0-9df0-bb0e2316e3e0" providerId="ADAL" clId="{6A6E3D46-B197-4E72-839A-AD278C773EBE}" dt="2021-11-12T18:59:40.820" v="1517" actId="1076"/>
          <ac:spMkLst>
            <pc:docMk/>
            <pc:sldMk cId="4030027919" sldId="328"/>
            <ac:spMk id="5" creationId="{834C8E56-FE4C-4C65-B70C-930E2156E62E}"/>
          </ac:spMkLst>
        </pc:spChg>
        <pc:cxnChg chg="add mod">
          <ac:chgData name="Finnbar Rooney" userId="447b37e7-8ea7-47f0-9df0-bb0e2316e3e0" providerId="ADAL" clId="{6A6E3D46-B197-4E72-839A-AD278C773EBE}" dt="2021-11-12T19:06:18.350" v="1564" actId="1076"/>
          <ac:cxnSpMkLst>
            <pc:docMk/>
            <pc:sldMk cId="4030027919" sldId="328"/>
            <ac:cxnSpMk id="12" creationId="{B462FFC5-B1EC-4D50-A683-5EDA0681A38C}"/>
          </ac:cxnSpMkLst>
        </pc:cxnChg>
        <pc:cxnChg chg="add mod">
          <ac:chgData name="Finnbar Rooney" userId="447b37e7-8ea7-47f0-9df0-bb0e2316e3e0" providerId="ADAL" clId="{6A6E3D46-B197-4E72-839A-AD278C773EBE}" dt="2021-11-12T19:06:19.304" v="1565" actId="1076"/>
          <ac:cxnSpMkLst>
            <pc:docMk/>
            <pc:sldMk cId="4030027919" sldId="328"/>
            <ac:cxnSpMk id="13" creationId="{A09A487F-AB61-49C9-88B6-AC9C006199B7}"/>
          </ac:cxnSpMkLst>
        </pc:cxnChg>
        <pc:cxnChg chg="add mod">
          <ac:chgData name="Finnbar Rooney" userId="447b37e7-8ea7-47f0-9df0-bb0e2316e3e0" providerId="ADAL" clId="{6A6E3D46-B197-4E72-839A-AD278C773EBE}" dt="2021-11-12T19:06:20.343" v="1566" actId="1076"/>
          <ac:cxnSpMkLst>
            <pc:docMk/>
            <pc:sldMk cId="4030027919" sldId="328"/>
            <ac:cxnSpMk id="14" creationId="{9BFC92C7-D3A6-49C2-9793-958E06704800}"/>
          </ac:cxnSpMkLst>
        </pc:cxnChg>
        <pc:cxnChg chg="add mod">
          <ac:chgData name="Finnbar Rooney" userId="447b37e7-8ea7-47f0-9df0-bb0e2316e3e0" providerId="ADAL" clId="{6A6E3D46-B197-4E72-839A-AD278C773EBE}" dt="2021-11-12T19:06:21.573" v="1567" actId="1076"/>
          <ac:cxnSpMkLst>
            <pc:docMk/>
            <pc:sldMk cId="4030027919" sldId="328"/>
            <ac:cxnSpMk id="15" creationId="{27FE3434-F4DC-40DD-A722-D8DEC0BA9973}"/>
          </ac:cxnSpMkLst>
        </pc:cxnChg>
      </pc:sldChg>
      <pc:sldChg chg="addSp modSp mod">
        <pc:chgData name="Finnbar Rooney" userId="447b37e7-8ea7-47f0-9df0-bb0e2316e3e0" providerId="ADAL" clId="{6A6E3D46-B197-4E72-839A-AD278C773EBE}" dt="2021-11-12T19:02:09.027" v="1537" actId="1076"/>
        <pc:sldMkLst>
          <pc:docMk/>
          <pc:sldMk cId="412752622" sldId="329"/>
        </pc:sldMkLst>
        <pc:cxnChg chg="mod ord">
          <ac:chgData name="Finnbar Rooney" userId="447b37e7-8ea7-47f0-9df0-bb0e2316e3e0" providerId="ADAL" clId="{6A6E3D46-B197-4E72-839A-AD278C773EBE}" dt="2021-11-12T19:01:22.059" v="1524" actId="1582"/>
          <ac:cxnSpMkLst>
            <pc:docMk/>
            <pc:sldMk cId="412752622" sldId="329"/>
            <ac:cxnSpMk id="10" creationId="{27862321-5349-4FEF-82CA-FC43400B71A2}"/>
          </ac:cxnSpMkLst>
        </pc:cxnChg>
        <pc:cxnChg chg="add mod">
          <ac:chgData name="Finnbar Rooney" userId="447b37e7-8ea7-47f0-9df0-bb0e2316e3e0" providerId="ADAL" clId="{6A6E3D46-B197-4E72-839A-AD278C773EBE}" dt="2021-11-12T19:01:33.671" v="1527" actId="1076"/>
          <ac:cxnSpMkLst>
            <pc:docMk/>
            <pc:sldMk cId="412752622" sldId="329"/>
            <ac:cxnSpMk id="13" creationId="{03B3CC6F-6D31-447F-9545-3BC73E1B66F9}"/>
          </ac:cxnSpMkLst>
        </pc:cxnChg>
        <pc:cxnChg chg="add mod">
          <ac:chgData name="Finnbar Rooney" userId="447b37e7-8ea7-47f0-9df0-bb0e2316e3e0" providerId="ADAL" clId="{6A6E3D46-B197-4E72-839A-AD278C773EBE}" dt="2021-11-12T19:02:01.451" v="1535" actId="14100"/>
          <ac:cxnSpMkLst>
            <pc:docMk/>
            <pc:sldMk cId="412752622" sldId="329"/>
            <ac:cxnSpMk id="14" creationId="{647122F6-9162-41E6-9C9E-0069F415EA31}"/>
          </ac:cxnSpMkLst>
        </pc:cxnChg>
        <pc:cxnChg chg="add mod">
          <ac:chgData name="Finnbar Rooney" userId="447b37e7-8ea7-47f0-9df0-bb0e2316e3e0" providerId="ADAL" clId="{6A6E3D46-B197-4E72-839A-AD278C773EBE}" dt="2021-11-12T19:02:09.027" v="1537" actId="1076"/>
          <ac:cxnSpMkLst>
            <pc:docMk/>
            <pc:sldMk cId="412752622" sldId="329"/>
            <ac:cxnSpMk id="20" creationId="{188894FF-FE24-44E6-ADE4-FEA659C76552}"/>
          </ac:cxnSpMkLst>
        </pc:cxnChg>
      </pc:sldChg>
      <pc:sldChg chg="addSp modSp mod">
        <pc:chgData name="Finnbar Rooney" userId="447b37e7-8ea7-47f0-9df0-bb0e2316e3e0" providerId="ADAL" clId="{6A6E3D46-B197-4E72-839A-AD278C773EBE}" dt="2021-11-12T19:07:02.765" v="1569" actId="1076"/>
        <pc:sldMkLst>
          <pc:docMk/>
          <pc:sldMk cId="3326131291" sldId="330"/>
        </pc:sldMkLst>
        <pc:cxnChg chg="add mod">
          <ac:chgData name="Finnbar Rooney" userId="447b37e7-8ea7-47f0-9df0-bb0e2316e3e0" providerId="ADAL" clId="{6A6E3D46-B197-4E72-839A-AD278C773EBE}" dt="2021-11-12T19:07:02.765" v="1569" actId="1076"/>
          <ac:cxnSpMkLst>
            <pc:docMk/>
            <pc:sldMk cId="3326131291" sldId="330"/>
            <ac:cxnSpMk id="12" creationId="{D17E641F-F471-4D99-B346-6F0B2220B81D}"/>
          </ac:cxnSpMkLst>
        </pc:cxnChg>
        <pc:cxnChg chg="add mod">
          <ac:chgData name="Finnbar Rooney" userId="447b37e7-8ea7-47f0-9df0-bb0e2316e3e0" providerId="ADAL" clId="{6A6E3D46-B197-4E72-839A-AD278C773EBE}" dt="2021-11-12T19:07:02.765" v="1569" actId="1076"/>
          <ac:cxnSpMkLst>
            <pc:docMk/>
            <pc:sldMk cId="3326131291" sldId="330"/>
            <ac:cxnSpMk id="13" creationId="{8F1ED258-8F1B-45F8-8076-33B1B0C1D487}"/>
          </ac:cxnSpMkLst>
        </pc:cxnChg>
        <pc:cxnChg chg="add mod">
          <ac:chgData name="Finnbar Rooney" userId="447b37e7-8ea7-47f0-9df0-bb0e2316e3e0" providerId="ADAL" clId="{6A6E3D46-B197-4E72-839A-AD278C773EBE}" dt="2021-11-12T19:07:02.765" v="1569" actId="1076"/>
          <ac:cxnSpMkLst>
            <pc:docMk/>
            <pc:sldMk cId="3326131291" sldId="330"/>
            <ac:cxnSpMk id="14" creationId="{63EC9BA8-4316-4615-92EC-4F41BF4A0174}"/>
          </ac:cxnSpMkLst>
        </pc:cxnChg>
        <pc:cxnChg chg="add mod">
          <ac:chgData name="Finnbar Rooney" userId="447b37e7-8ea7-47f0-9df0-bb0e2316e3e0" providerId="ADAL" clId="{6A6E3D46-B197-4E72-839A-AD278C773EBE}" dt="2021-11-12T19:07:02.765" v="1569" actId="1076"/>
          <ac:cxnSpMkLst>
            <pc:docMk/>
            <pc:sldMk cId="3326131291" sldId="330"/>
            <ac:cxnSpMk id="15" creationId="{345E8CD5-BB1F-470D-90FD-7A733B61CF4A}"/>
          </ac:cxnSpMkLst>
        </pc:cxnChg>
      </pc:sldChg>
      <pc:sldChg chg="modSp mod">
        <pc:chgData name="Finnbar Rooney" userId="447b37e7-8ea7-47f0-9df0-bb0e2316e3e0" providerId="ADAL" clId="{6A6E3D46-B197-4E72-839A-AD278C773EBE}" dt="2021-11-12T19:04:50.862" v="1557" actId="1076"/>
        <pc:sldMkLst>
          <pc:docMk/>
          <pc:sldMk cId="1874948894" sldId="331"/>
        </pc:sldMkLst>
        <pc:spChg chg="mod">
          <ac:chgData name="Finnbar Rooney" userId="447b37e7-8ea7-47f0-9df0-bb0e2316e3e0" providerId="ADAL" clId="{6A6E3D46-B197-4E72-839A-AD278C773EBE}" dt="2021-11-12T19:04:50.862" v="1557" actId="1076"/>
          <ac:spMkLst>
            <pc:docMk/>
            <pc:sldMk cId="1874948894" sldId="331"/>
            <ac:spMk id="5" creationId="{6BD8FE96-57BE-4C5C-9926-C5F85A36648D}"/>
          </ac:spMkLst>
        </pc:spChg>
      </pc:sldChg>
      <pc:sldChg chg="modSp mod">
        <pc:chgData name="Finnbar Rooney" userId="447b37e7-8ea7-47f0-9df0-bb0e2316e3e0" providerId="ADAL" clId="{6A6E3D46-B197-4E72-839A-AD278C773EBE}" dt="2021-11-12T20:08:52.118" v="1836" actId="2711"/>
        <pc:sldMkLst>
          <pc:docMk/>
          <pc:sldMk cId="4190230650" sldId="335"/>
        </pc:sldMkLst>
        <pc:spChg chg="mod">
          <ac:chgData name="Finnbar Rooney" userId="447b37e7-8ea7-47f0-9df0-bb0e2316e3e0" providerId="ADAL" clId="{6A6E3D46-B197-4E72-839A-AD278C773EBE}" dt="2021-11-12T20:08:52.118" v="1836" actId="2711"/>
          <ac:spMkLst>
            <pc:docMk/>
            <pc:sldMk cId="4190230650" sldId="335"/>
            <ac:spMk id="2" creationId="{5A188583-579F-4D94-8731-30BB846C239E}"/>
          </ac:spMkLst>
        </pc:spChg>
        <pc:spChg chg="mod">
          <ac:chgData name="Finnbar Rooney" userId="447b37e7-8ea7-47f0-9df0-bb0e2316e3e0" providerId="ADAL" clId="{6A6E3D46-B197-4E72-839A-AD278C773EBE}" dt="2021-11-12T19:53:58.173" v="1820" actId="2711"/>
          <ac:spMkLst>
            <pc:docMk/>
            <pc:sldMk cId="4190230650" sldId="335"/>
            <ac:spMk id="5" creationId="{2DA97828-F500-4F51-8E16-6C778C308205}"/>
          </ac:spMkLst>
        </pc:spChg>
      </pc:sldChg>
    </pc:docChg>
  </pc:docChgLst>
  <pc:docChgLst>
    <pc:chgData name="Bianca Grace Marius" userId="cca7634f-b914-4ef5-83f3-c49ac8998247" providerId="ADAL" clId="{26F345B7-36FE-47D6-AB2C-2F3DCFF5D2A7}"/>
    <pc:docChg chg="modSld">
      <pc:chgData name="Bianca Grace Marius" userId="cca7634f-b914-4ef5-83f3-c49ac8998247" providerId="ADAL" clId="{26F345B7-36FE-47D6-AB2C-2F3DCFF5D2A7}" dt="2021-11-12T20:16:44.309" v="458" actId="1036"/>
      <pc:docMkLst>
        <pc:docMk/>
      </pc:docMkLst>
      <pc:sldChg chg="modSp mod modAnim">
        <pc:chgData name="Bianca Grace Marius" userId="cca7634f-b914-4ef5-83f3-c49ac8998247" providerId="ADAL" clId="{26F345B7-36FE-47D6-AB2C-2F3DCFF5D2A7}" dt="2021-11-12T18:11:25.116" v="402" actId="5793"/>
        <pc:sldMkLst>
          <pc:docMk/>
          <pc:sldMk cId="2467234635" sldId="295"/>
        </pc:sldMkLst>
        <pc:spChg chg="mod">
          <ac:chgData name="Bianca Grace Marius" userId="cca7634f-b914-4ef5-83f3-c49ac8998247" providerId="ADAL" clId="{26F345B7-36FE-47D6-AB2C-2F3DCFF5D2A7}" dt="2021-11-12T18:11:25.116" v="402" actId="5793"/>
          <ac:spMkLst>
            <pc:docMk/>
            <pc:sldMk cId="2467234635" sldId="295"/>
            <ac:spMk id="5" creationId="{7B4A6E4F-2BF1-BD4B-9238-37FB44BECB08}"/>
          </ac:spMkLst>
        </pc:spChg>
      </pc:sldChg>
      <pc:sldChg chg="modSp mod">
        <pc:chgData name="Bianca Grace Marius" userId="cca7634f-b914-4ef5-83f3-c49ac8998247" providerId="ADAL" clId="{26F345B7-36FE-47D6-AB2C-2F3DCFF5D2A7}" dt="2021-11-12T20:16:44.309" v="458" actId="1036"/>
        <pc:sldMkLst>
          <pc:docMk/>
          <pc:sldMk cId="2136939681" sldId="306"/>
        </pc:sldMkLst>
        <pc:spChg chg="mod">
          <ac:chgData name="Bianca Grace Marius" userId="cca7634f-b914-4ef5-83f3-c49ac8998247" providerId="ADAL" clId="{26F345B7-36FE-47D6-AB2C-2F3DCFF5D2A7}" dt="2021-11-12T20:16:02.688" v="445" actId="1035"/>
          <ac:spMkLst>
            <pc:docMk/>
            <pc:sldMk cId="2136939681" sldId="306"/>
            <ac:spMk id="33" creationId="{260CBEA3-96BA-4937-83D1-39EDE45328ED}"/>
          </ac:spMkLst>
        </pc:spChg>
        <pc:grpChg chg="mod">
          <ac:chgData name="Bianca Grace Marius" userId="cca7634f-b914-4ef5-83f3-c49ac8998247" providerId="ADAL" clId="{26F345B7-36FE-47D6-AB2C-2F3DCFF5D2A7}" dt="2021-11-12T20:16:44.309" v="458" actId="1036"/>
          <ac:grpSpMkLst>
            <pc:docMk/>
            <pc:sldMk cId="2136939681" sldId="306"/>
            <ac:grpSpMk id="20" creationId="{0A552934-A419-4D7D-90F5-4992ADF0DA74}"/>
          </ac:grpSpMkLst>
        </pc:grpChg>
      </pc:sldChg>
    </pc:docChg>
  </pc:docChgLst>
  <pc:docChgLst>
    <pc:chgData name="Bianca Marius" userId="cca7634f-b914-4ef5-83f3-c49ac8998247" providerId="ADAL" clId="{CB864CAB-D32A-FD42-ACA1-6291394750F7}"/>
    <pc:docChg chg="modSld">
      <pc:chgData name="Bianca Marius" userId="cca7634f-b914-4ef5-83f3-c49ac8998247" providerId="ADAL" clId="{CB864CAB-D32A-FD42-ACA1-6291394750F7}" dt="2021-12-08T20:32:50.567" v="5" actId="20577"/>
      <pc:docMkLst>
        <pc:docMk/>
      </pc:docMkLst>
      <pc:sldChg chg="modNotesTx">
        <pc:chgData name="Bianca Marius" userId="cca7634f-b914-4ef5-83f3-c49ac8998247" providerId="ADAL" clId="{CB864CAB-D32A-FD42-ACA1-6291394750F7}" dt="2021-12-08T20:32:50.567" v="5" actId="20577"/>
        <pc:sldMkLst>
          <pc:docMk/>
          <pc:sldMk cId="1315938337" sldId="291"/>
        </pc:sldMkLst>
      </pc:sldChg>
    </pc:docChg>
  </pc:docChgLst>
  <pc:docChgLst>
    <pc:chgData name="Nicholas Walker" userId="45d984ee-6e7f-451d-b3d6-31903bae1bb9" providerId="ADAL" clId="{62A27622-7F02-465B-8539-66EFAEF2C4DA}"/>
    <pc:docChg chg="undo redo custSel addSld delSld modSld sldOrd modSection">
      <pc:chgData name="Nicholas Walker" userId="45d984ee-6e7f-451d-b3d6-31903bae1bb9" providerId="ADAL" clId="{62A27622-7F02-465B-8539-66EFAEF2C4DA}" dt="2021-11-12T20:18:10.604" v="507" actId="14861"/>
      <pc:docMkLst>
        <pc:docMk/>
      </pc:docMkLst>
      <pc:sldChg chg="addSp delSp modSp del mod setBg">
        <pc:chgData name="Nicholas Walker" userId="45d984ee-6e7f-451d-b3d6-31903bae1bb9" providerId="ADAL" clId="{62A27622-7F02-465B-8539-66EFAEF2C4DA}" dt="2021-11-12T18:24:13.793" v="69" actId="47"/>
        <pc:sldMkLst>
          <pc:docMk/>
          <pc:sldMk cId="4007617220" sldId="320"/>
        </pc:sldMkLst>
        <pc:spChg chg="mod">
          <ac:chgData name="Nicholas Walker" userId="45d984ee-6e7f-451d-b3d6-31903bae1bb9" providerId="ADAL" clId="{62A27622-7F02-465B-8539-66EFAEF2C4DA}" dt="2021-11-12T18:17:56.165" v="62" actId="1076"/>
          <ac:spMkLst>
            <pc:docMk/>
            <pc:sldMk cId="4007617220" sldId="320"/>
            <ac:spMk id="2" creationId="{4C6866A1-3957-45B6-BF23-953FD4FFC2E4}"/>
          </ac:spMkLst>
        </pc:spChg>
        <pc:spChg chg="del">
          <ac:chgData name="Nicholas Walker" userId="45d984ee-6e7f-451d-b3d6-31903bae1bb9" providerId="ADAL" clId="{62A27622-7F02-465B-8539-66EFAEF2C4DA}" dt="2021-11-12T18:16:18.632" v="1"/>
          <ac:spMkLst>
            <pc:docMk/>
            <pc:sldMk cId="4007617220" sldId="320"/>
            <ac:spMk id="3" creationId="{8AB6F741-5CD4-4399-AF7B-F6D518EF2D1C}"/>
          </ac:spMkLst>
        </pc:spChg>
        <pc:spChg chg="mod">
          <ac:chgData name="Nicholas Walker" userId="45d984ee-6e7f-451d-b3d6-31903bae1bb9" providerId="ADAL" clId="{62A27622-7F02-465B-8539-66EFAEF2C4DA}" dt="2021-11-12T18:17:35.687" v="57" actId="26606"/>
          <ac:spMkLst>
            <pc:docMk/>
            <pc:sldMk cId="4007617220" sldId="320"/>
            <ac:spMk id="4" creationId="{6737919D-8DC1-4E4A-9CF4-5918ED25C835}"/>
          </ac:spMkLst>
        </pc:spChg>
        <pc:spChg chg="add del">
          <ac:chgData name="Nicholas Walker" userId="45d984ee-6e7f-451d-b3d6-31903bae1bb9" providerId="ADAL" clId="{62A27622-7F02-465B-8539-66EFAEF2C4DA}" dt="2021-11-12T18:17:35.687" v="57" actId="26606"/>
          <ac:spMkLst>
            <pc:docMk/>
            <pc:sldMk cId="4007617220" sldId="320"/>
            <ac:spMk id="5" creationId="{834C8E56-FE4C-4C65-B70C-930E2156E62E}"/>
          </ac:spMkLst>
        </pc:spChg>
        <pc:spChg chg="add del mod ord">
          <ac:chgData name="Nicholas Walker" userId="45d984ee-6e7f-451d-b3d6-31903bae1bb9" providerId="ADAL" clId="{62A27622-7F02-465B-8539-66EFAEF2C4DA}" dt="2021-11-12T18:17:35.687" v="57" actId="26606"/>
          <ac:spMkLst>
            <pc:docMk/>
            <pc:sldMk cId="4007617220" sldId="320"/>
            <ac:spMk id="11" creationId="{53C31605-0ABA-4658-9F08-5486EB1E4C81}"/>
          </ac:spMkLst>
        </pc:spChg>
        <pc:spChg chg="add del mod">
          <ac:chgData name="Nicholas Walker" userId="45d984ee-6e7f-451d-b3d6-31903bae1bb9" providerId="ADAL" clId="{62A27622-7F02-465B-8539-66EFAEF2C4DA}" dt="2021-11-12T18:16:26.199" v="3" actId="478"/>
          <ac:spMkLst>
            <pc:docMk/>
            <pc:sldMk cId="4007617220" sldId="320"/>
            <ac:spMk id="12" creationId="{37361B45-75FD-443A-AA5C-AE83CAC5FE37}"/>
          </ac:spMkLst>
        </pc:spChg>
        <pc:spChg chg="add del mod">
          <ac:chgData name="Nicholas Walker" userId="45d984ee-6e7f-451d-b3d6-31903bae1bb9" providerId="ADAL" clId="{62A27622-7F02-465B-8539-66EFAEF2C4DA}" dt="2021-11-12T18:17:34.962" v="56" actId="21"/>
          <ac:spMkLst>
            <pc:docMk/>
            <pc:sldMk cId="4007617220" sldId="320"/>
            <ac:spMk id="15" creationId="{7CA2859E-FFFA-4D64-AFC2-0F07E44718CC}"/>
          </ac:spMkLst>
        </pc:spChg>
        <pc:spChg chg="add del">
          <ac:chgData name="Nicholas Walker" userId="45d984ee-6e7f-451d-b3d6-31903bae1bb9" providerId="ADAL" clId="{62A27622-7F02-465B-8539-66EFAEF2C4DA}" dt="2021-11-12T18:17:35.687" v="57" actId="26606"/>
          <ac:spMkLst>
            <pc:docMk/>
            <pc:sldMk cId="4007617220" sldId="320"/>
            <ac:spMk id="17" creationId="{BACC6370-2D7E-4714-9D71-7542949D7D5D}"/>
          </ac:spMkLst>
        </pc:spChg>
        <pc:spChg chg="add del mod">
          <ac:chgData name="Nicholas Walker" userId="45d984ee-6e7f-451d-b3d6-31903bae1bb9" providerId="ADAL" clId="{62A27622-7F02-465B-8539-66EFAEF2C4DA}" dt="2021-11-12T18:17:43.294" v="60"/>
          <ac:spMkLst>
            <pc:docMk/>
            <pc:sldMk cId="4007617220" sldId="320"/>
            <ac:spMk id="18" creationId="{1A840014-ECE3-4C21-909E-9103E850BCE2}"/>
          </ac:spMkLst>
        </pc:spChg>
        <pc:spChg chg="add del">
          <ac:chgData name="Nicholas Walker" userId="45d984ee-6e7f-451d-b3d6-31903bae1bb9" providerId="ADAL" clId="{62A27622-7F02-465B-8539-66EFAEF2C4DA}" dt="2021-11-12T18:17:35.687" v="57" actId="26606"/>
          <ac:spMkLst>
            <pc:docMk/>
            <pc:sldMk cId="4007617220" sldId="320"/>
            <ac:spMk id="19" creationId="{F68B3F68-107C-434F-AA38-110D5EA91B85}"/>
          </ac:spMkLst>
        </pc:spChg>
        <pc:spChg chg="add del">
          <ac:chgData name="Nicholas Walker" userId="45d984ee-6e7f-451d-b3d6-31903bae1bb9" providerId="ADAL" clId="{62A27622-7F02-465B-8539-66EFAEF2C4DA}" dt="2021-11-12T18:17:35.687" v="57" actId="26606"/>
          <ac:spMkLst>
            <pc:docMk/>
            <pc:sldMk cId="4007617220" sldId="320"/>
            <ac:spMk id="21" creationId="{AAD0DBB9-1A4B-4391-81D4-CB19F9AB918A}"/>
          </ac:spMkLst>
        </pc:spChg>
        <pc:spChg chg="add del">
          <ac:chgData name="Nicholas Walker" userId="45d984ee-6e7f-451d-b3d6-31903bae1bb9" providerId="ADAL" clId="{62A27622-7F02-465B-8539-66EFAEF2C4DA}" dt="2021-11-12T18:17:35.687" v="57" actId="26606"/>
          <ac:spMkLst>
            <pc:docMk/>
            <pc:sldMk cId="4007617220" sldId="320"/>
            <ac:spMk id="23" creationId="{063BBA22-50EA-4C4D-BE05-F1CE4E63AA56}"/>
          </ac:spMkLst>
        </pc:spChg>
        <pc:graphicFrameChg chg="add del mod modGraphic">
          <ac:chgData name="Nicholas Walker" userId="45d984ee-6e7f-451d-b3d6-31903bae1bb9" providerId="ADAL" clId="{62A27622-7F02-465B-8539-66EFAEF2C4DA}" dt="2021-11-12T18:17:40.864" v="59" actId="478"/>
          <ac:graphicFrameMkLst>
            <pc:docMk/>
            <pc:sldMk cId="4007617220" sldId="320"/>
            <ac:graphicFrameMk id="6" creationId="{6B9ECDF8-A13F-4571-B098-3DA44CE9E784}"/>
          </ac:graphicFrameMkLst>
        </pc:graphicFrameChg>
        <pc:graphicFrameChg chg="add del">
          <ac:chgData name="Nicholas Walker" userId="45d984ee-6e7f-451d-b3d6-31903bae1bb9" providerId="ADAL" clId="{62A27622-7F02-465B-8539-66EFAEF2C4DA}" dt="2021-11-12T18:17:35.687" v="57" actId="26606"/>
          <ac:graphicFrameMkLst>
            <pc:docMk/>
            <pc:sldMk cId="4007617220" sldId="320"/>
            <ac:graphicFrameMk id="14" creationId="{6B9ECDF8-A13F-4571-B098-3DA44CE9E784}"/>
          </ac:graphicFrameMkLst>
        </pc:graphicFrameChg>
        <pc:graphicFrameChg chg="add mod">
          <ac:chgData name="Nicholas Walker" userId="45d984ee-6e7f-451d-b3d6-31903bae1bb9" providerId="ADAL" clId="{62A27622-7F02-465B-8539-66EFAEF2C4DA}" dt="2021-11-12T18:17:49.297" v="61" actId="1076"/>
          <ac:graphicFrameMkLst>
            <pc:docMk/>
            <pc:sldMk cId="4007617220" sldId="320"/>
            <ac:graphicFrameMk id="22" creationId="{230DD6A1-DF2D-4425-985B-DAF76EDDD382}"/>
          </ac:graphicFrameMkLst>
        </pc:graphicFrameChg>
        <pc:cxnChg chg="add del mod">
          <ac:chgData name="Nicholas Walker" userId="45d984ee-6e7f-451d-b3d6-31903bae1bb9" providerId="ADAL" clId="{62A27622-7F02-465B-8539-66EFAEF2C4DA}" dt="2021-11-12T18:16:26.199" v="3" actId="478"/>
          <ac:cxnSpMkLst>
            <pc:docMk/>
            <pc:sldMk cId="4007617220" sldId="320"/>
            <ac:cxnSpMk id="7" creationId="{432DF533-0BEA-4080-BE19-4DA4F1AA215B}"/>
          </ac:cxnSpMkLst>
        </pc:cxnChg>
        <pc:cxnChg chg="add del mod">
          <ac:chgData name="Nicholas Walker" userId="45d984ee-6e7f-451d-b3d6-31903bae1bb9" providerId="ADAL" clId="{62A27622-7F02-465B-8539-66EFAEF2C4DA}" dt="2021-11-12T18:16:26.199" v="3" actId="478"/>
          <ac:cxnSpMkLst>
            <pc:docMk/>
            <pc:sldMk cId="4007617220" sldId="320"/>
            <ac:cxnSpMk id="8" creationId="{15E152D9-01CD-4B21-B10F-ED66E3C53FAD}"/>
          </ac:cxnSpMkLst>
        </pc:cxnChg>
        <pc:cxnChg chg="add del mod">
          <ac:chgData name="Nicholas Walker" userId="45d984ee-6e7f-451d-b3d6-31903bae1bb9" providerId="ADAL" clId="{62A27622-7F02-465B-8539-66EFAEF2C4DA}" dt="2021-11-12T18:16:26.199" v="3" actId="478"/>
          <ac:cxnSpMkLst>
            <pc:docMk/>
            <pc:sldMk cId="4007617220" sldId="320"/>
            <ac:cxnSpMk id="9" creationId="{7CC1D13E-542C-4A1B-A1BD-395045D1898F}"/>
          </ac:cxnSpMkLst>
        </pc:cxnChg>
        <pc:cxnChg chg="add del mod">
          <ac:chgData name="Nicholas Walker" userId="45d984ee-6e7f-451d-b3d6-31903bae1bb9" providerId="ADAL" clId="{62A27622-7F02-465B-8539-66EFAEF2C4DA}" dt="2021-11-12T18:16:26.199" v="3" actId="478"/>
          <ac:cxnSpMkLst>
            <pc:docMk/>
            <pc:sldMk cId="4007617220" sldId="320"/>
            <ac:cxnSpMk id="10" creationId="{27862321-5349-4FEF-82CA-FC43400B71A2}"/>
          </ac:cxnSpMkLst>
        </pc:cxnChg>
      </pc:sldChg>
      <pc:sldChg chg="mod modShow">
        <pc:chgData name="Nicholas Walker" userId="45d984ee-6e7f-451d-b3d6-31903bae1bb9" providerId="ADAL" clId="{62A27622-7F02-465B-8539-66EFAEF2C4DA}" dt="2021-11-12T16:43:58.166" v="0" actId="729"/>
        <pc:sldMkLst>
          <pc:docMk/>
          <pc:sldMk cId="49097719" sldId="321"/>
        </pc:sldMkLst>
      </pc:sldChg>
      <pc:sldChg chg="modSp add del mod">
        <pc:chgData name="Nicholas Walker" userId="45d984ee-6e7f-451d-b3d6-31903bae1bb9" providerId="ADAL" clId="{62A27622-7F02-465B-8539-66EFAEF2C4DA}" dt="2021-11-12T18:28:11.334" v="105" actId="47"/>
        <pc:sldMkLst>
          <pc:docMk/>
          <pc:sldMk cId="2490695505" sldId="321"/>
        </pc:sldMkLst>
        <pc:graphicFrameChg chg="mod modGraphic">
          <ac:chgData name="Nicholas Walker" userId="45d984ee-6e7f-451d-b3d6-31903bae1bb9" providerId="ADAL" clId="{62A27622-7F02-465B-8539-66EFAEF2C4DA}" dt="2021-11-12T18:23:57.619" v="68"/>
          <ac:graphicFrameMkLst>
            <pc:docMk/>
            <pc:sldMk cId="2490695505" sldId="321"/>
            <ac:graphicFrameMk id="22" creationId="{230DD6A1-DF2D-4425-985B-DAF76EDDD382}"/>
          </ac:graphicFrameMkLst>
        </pc:graphicFrameChg>
      </pc:sldChg>
      <pc:sldChg chg="add del">
        <pc:chgData name="Nicholas Walker" userId="45d984ee-6e7f-451d-b3d6-31903bae1bb9" providerId="ADAL" clId="{62A27622-7F02-465B-8539-66EFAEF2C4DA}" dt="2021-11-12T18:24:15.881" v="70" actId="47"/>
        <pc:sldMkLst>
          <pc:docMk/>
          <pc:sldMk cId="735922377" sldId="322"/>
        </pc:sldMkLst>
      </pc:sldChg>
      <pc:sldChg chg="modSp add mod">
        <pc:chgData name="Nicholas Walker" userId="45d984ee-6e7f-451d-b3d6-31903bae1bb9" providerId="ADAL" clId="{62A27622-7F02-465B-8539-66EFAEF2C4DA}" dt="2021-11-12T18:42:05.944" v="200" actId="113"/>
        <pc:sldMkLst>
          <pc:docMk/>
          <pc:sldMk cId="3452232738" sldId="322"/>
        </pc:sldMkLst>
        <pc:spChg chg="mod">
          <ac:chgData name="Nicholas Walker" userId="45d984ee-6e7f-451d-b3d6-31903bae1bb9" providerId="ADAL" clId="{62A27622-7F02-465B-8539-66EFAEF2C4DA}" dt="2021-11-12T18:26:28.733" v="85" actId="14100"/>
          <ac:spMkLst>
            <pc:docMk/>
            <pc:sldMk cId="3452232738" sldId="322"/>
            <ac:spMk id="2" creationId="{4C6866A1-3957-45B6-BF23-953FD4FFC2E4}"/>
          </ac:spMkLst>
        </pc:spChg>
        <pc:graphicFrameChg chg="mod modGraphic">
          <ac:chgData name="Nicholas Walker" userId="45d984ee-6e7f-451d-b3d6-31903bae1bb9" providerId="ADAL" clId="{62A27622-7F02-465B-8539-66EFAEF2C4DA}" dt="2021-11-12T18:42:05.944" v="200" actId="113"/>
          <ac:graphicFrameMkLst>
            <pc:docMk/>
            <pc:sldMk cId="3452232738" sldId="322"/>
            <ac:graphicFrameMk id="22" creationId="{230DD6A1-DF2D-4425-985B-DAF76EDDD382}"/>
          </ac:graphicFrameMkLst>
        </pc:graphicFrameChg>
      </pc:sldChg>
      <pc:sldChg chg="add del">
        <pc:chgData name="Nicholas Walker" userId="45d984ee-6e7f-451d-b3d6-31903bae1bb9" providerId="ADAL" clId="{62A27622-7F02-465B-8539-66EFAEF2C4DA}" dt="2021-11-12T18:28:49.859" v="106" actId="47"/>
        <pc:sldMkLst>
          <pc:docMk/>
          <pc:sldMk cId="2099678726" sldId="323"/>
        </pc:sldMkLst>
      </pc:sldChg>
      <pc:sldChg chg="addSp delSp modSp new mod">
        <pc:chgData name="Nicholas Walker" userId="45d984ee-6e7f-451d-b3d6-31903bae1bb9" providerId="ADAL" clId="{62A27622-7F02-465B-8539-66EFAEF2C4DA}" dt="2021-11-12T18:59:44.272" v="270" actId="1076"/>
        <pc:sldMkLst>
          <pc:docMk/>
          <pc:sldMk cId="2743098862" sldId="323"/>
        </pc:sldMkLst>
        <pc:spChg chg="mod">
          <ac:chgData name="Nicholas Walker" userId="45d984ee-6e7f-451d-b3d6-31903bae1bb9" providerId="ADAL" clId="{62A27622-7F02-465B-8539-66EFAEF2C4DA}" dt="2021-11-12T18:33:45.359" v="151" actId="1076"/>
          <ac:spMkLst>
            <pc:docMk/>
            <pc:sldMk cId="2743098862" sldId="323"/>
            <ac:spMk id="2" creationId="{2936CE71-FE80-426A-91C4-FB36472DBB3C}"/>
          </ac:spMkLst>
        </pc:spChg>
        <pc:spChg chg="del">
          <ac:chgData name="Nicholas Walker" userId="45d984ee-6e7f-451d-b3d6-31903bae1bb9" providerId="ADAL" clId="{62A27622-7F02-465B-8539-66EFAEF2C4DA}" dt="2021-11-12T18:30:00.101" v="140"/>
          <ac:spMkLst>
            <pc:docMk/>
            <pc:sldMk cId="2743098862" sldId="323"/>
            <ac:spMk id="3" creationId="{38E83B75-64DE-4D31-BD98-1208F9D4ECC6}"/>
          </ac:spMkLst>
        </pc:spChg>
        <pc:spChg chg="mod">
          <ac:chgData name="Nicholas Walker" userId="45d984ee-6e7f-451d-b3d6-31903bae1bb9" providerId="ADAL" clId="{62A27622-7F02-465B-8539-66EFAEF2C4DA}" dt="2021-11-12T18:59:44.272" v="270" actId="1076"/>
          <ac:spMkLst>
            <pc:docMk/>
            <pc:sldMk cId="2743098862" sldId="323"/>
            <ac:spMk id="5" creationId="{C4425015-EA71-45A7-AAA9-3CA5C0E85D6E}"/>
          </ac:spMkLst>
        </pc:spChg>
        <pc:graphicFrameChg chg="add mod modGraphic">
          <ac:chgData name="Nicholas Walker" userId="45d984ee-6e7f-451d-b3d6-31903bae1bb9" providerId="ADAL" clId="{62A27622-7F02-465B-8539-66EFAEF2C4DA}" dt="2021-11-12T18:46:04.498" v="232" actId="207"/>
          <ac:graphicFrameMkLst>
            <pc:docMk/>
            <pc:sldMk cId="2743098862" sldId="323"/>
            <ac:graphicFrameMk id="6" creationId="{1E1D5D1B-6959-4CAD-96BB-B3ED2918F99E}"/>
          </ac:graphicFrameMkLst>
        </pc:graphicFrameChg>
      </pc:sldChg>
      <pc:sldChg chg="modSp add mod">
        <pc:chgData name="Nicholas Walker" userId="45d984ee-6e7f-451d-b3d6-31903bae1bb9" providerId="ADAL" clId="{62A27622-7F02-465B-8539-66EFAEF2C4DA}" dt="2021-11-12T19:00:19.439" v="271" actId="1076"/>
        <pc:sldMkLst>
          <pc:docMk/>
          <pc:sldMk cId="3128381693" sldId="325"/>
        </pc:sldMkLst>
        <pc:spChg chg="mod">
          <ac:chgData name="Nicholas Walker" userId="45d984ee-6e7f-451d-b3d6-31903bae1bb9" providerId="ADAL" clId="{62A27622-7F02-465B-8539-66EFAEF2C4DA}" dt="2021-11-12T19:00:19.439" v="271" actId="1076"/>
          <ac:spMkLst>
            <pc:docMk/>
            <pc:sldMk cId="3128381693" sldId="325"/>
            <ac:spMk id="5" creationId="{C4425015-EA71-45A7-AAA9-3CA5C0E85D6E}"/>
          </ac:spMkLst>
        </pc:spChg>
        <pc:graphicFrameChg chg="mod modGraphic">
          <ac:chgData name="Nicholas Walker" userId="45d984ee-6e7f-451d-b3d6-31903bae1bb9" providerId="ADAL" clId="{62A27622-7F02-465B-8539-66EFAEF2C4DA}" dt="2021-11-12T18:58:52.092" v="267" actId="14100"/>
          <ac:graphicFrameMkLst>
            <pc:docMk/>
            <pc:sldMk cId="3128381693" sldId="325"/>
            <ac:graphicFrameMk id="6" creationId="{1E1D5D1B-6959-4CAD-96BB-B3ED2918F99E}"/>
          </ac:graphicFrameMkLst>
        </pc:graphicFrameChg>
      </pc:sldChg>
      <pc:sldChg chg="modSp add mod">
        <pc:chgData name="Nicholas Walker" userId="45d984ee-6e7f-451d-b3d6-31903bae1bb9" providerId="ADAL" clId="{62A27622-7F02-465B-8539-66EFAEF2C4DA}" dt="2021-11-12T19:00:34.075" v="272" actId="1076"/>
        <pc:sldMkLst>
          <pc:docMk/>
          <pc:sldMk cId="860163036" sldId="326"/>
        </pc:sldMkLst>
        <pc:spChg chg="mod">
          <ac:chgData name="Nicholas Walker" userId="45d984ee-6e7f-451d-b3d6-31903bae1bb9" providerId="ADAL" clId="{62A27622-7F02-465B-8539-66EFAEF2C4DA}" dt="2021-11-12T19:00:34.075" v="272" actId="1076"/>
          <ac:spMkLst>
            <pc:docMk/>
            <pc:sldMk cId="860163036" sldId="326"/>
            <ac:spMk id="5" creationId="{C4425015-EA71-45A7-AAA9-3CA5C0E85D6E}"/>
          </ac:spMkLst>
        </pc:spChg>
        <pc:graphicFrameChg chg="modGraphic">
          <ac:chgData name="Nicholas Walker" userId="45d984ee-6e7f-451d-b3d6-31903bae1bb9" providerId="ADAL" clId="{62A27622-7F02-465B-8539-66EFAEF2C4DA}" dt="2021-11-12T18:46:30.381" v="240" actId="113"/>
          <ac:graphicFrameMkLst>
            <pc:docMk/>
            <pc:sldMk cId="860163036" sldId="326"/>
            <ac:graphicFrameMk id="6" creationId="{1E1D5D1B-6959-4CAD-96BB-B3ED2918F99E}"/>
          </ac:graphicFrameMkLst>
        </pc:graphicFrameChg>
      </pc:sldChg>
      <pc:sldChg chg="add del">
        <pc:chgData name="Nicholas Walker" userId="45d984ee-6e7f-451d-b3d6-31903bae1bb9" providerId="ADAL" clId="{62A27622-7F02-465B-8539-66EFAEF2C4DA}" dt="2021-11-12T18:41:27.493" v="190" actId="47"/>
        <pc:sldMkLst>
          <pc:docMk/>
          <pc:sldMk cId="179107797" sldId="327"/>
        </pc:sldMkLst>
      </pc:sldChg>
      <pc:sldChg chg="modSp add mod">
        <pc:chgData name="Nicholas Walker" userId="45d984ee-6e7f-451d-b3d6-31903bae1bb9" providerId="ADAL" clId="{62A27622-7F02-465B-8539-66EFAEF2C4DA}" dt="2021-11-12T18:42:36.361" v="208" actId="113"/>
        <pc:sldMkLst>
          <pc:docMk/>
          <pc:sldMk cId="4030027919" sldId="328"/>
        </pc:sldMkLst>
        <pc:graphicFrameChg chg="modGraphic">
          <ac:chgData name="Nicholas Walker" userId="45d984ee-6e7f-451d-b3d6-31903bae1bb9" providerId="ADAL" clId="{62A27622-7F02-465B-8539-66EFAEF2C4DA}" dt="2021-11-12T18:42:36.361" v="208" actId="113"/>
          <ac:graphicFrameMkLst>
            <pc:docMk/>
            <pc:sldMk cId="4030027919" sldId="328"/>
            <ac:graphicFrameMk id="22" creationId="{230DD6A1-DF2D-4425-985B-DAF76EDDD382}"/>
          </ac:graphicFrameMkLst>
        </pc:graphicFrameChg>
      </pc:sldChg>
      <pc:sldChg chg="modSp add mod">
        <pc:chgData name="Nicholas Walker" userId="45d984ee-6e7f-451d-b3d6-31903bae1bb9" providerId="ADAL" clId="{62A27622-7F02-465B-8539-66EFAEF2C4DA}" dt="2021-11-12T18:58:40.290" v="263" actId="1076"/>
        <pc:sldMkLst>
          <pc:docMk/>
          <pc:sldMk cId="412752622" sldId="329"/>
        </pc:sldMkLst>
        <pc:spChg chg="mod ord">
          <ac:chgData name="Nicholas Walker" userId="45d984ee-6e7f-451d-b3d6-31903bae1bb9" providerId="ADAL" clId="{62A27622-7F02-465B-8539-66EFAEF2C4DA}" dt="2021-11-12T18:58:40.290" v="263" actId="1076"/>
          <ac:spMkLst>
            <pc:docMk/>
            <pc:sldMk cId="412752622" sldId="329"/>
            <ac:spMk id="5" creationId="{834C8E56-FE4C-4C65-B70C-930E2156E62E}"/>
          </ac:spMkLst>
        </pc:spChg>
        <pc:graphicFrameChg chg="mod modGraphic">
          <ac:chgData name="Nicholas Walker" userId="45d984ee-6e7f-451d-b3d6-31903bae1bb9" providerId="ADAL" clId="{62A27622-7F02-465B-8539-66EFAEF2C4DA}" dt="2021-11-12T18:58:29.805" v="261" actId="1076"/>
          <ac:graphicFrameMkLst>
            <pc:docMk/>
            <pc:sldMk cId="412752622" sldId="329"/>
            <ac:graphicFrameMk id="22" creationId="{230DD6A1-DF2D-4425-985B-DAF76EDDD382}"/>
          </ac:graphicFrameMkLst>
        </pc:graphicFrameChg>
      </pc:sldChg>
      <pc:sldChg chg="modSp add mod">
        <pc:chgData name="Nicholas Walker" userId="45d984ee-6e7f-451d-b3d6-31903bae1bb9" providerId="ADAL" clId="{62A27622-7F02-465B-8539-66EFAEF2C4DA}" dt="2021-11-12T18:59:20.375" v="269" actId="1076"/>
        <pc:sldMkLst>
          <pc:docMk/>
          <pc:sldMk cId="3326131291" sldId="330"/>
        </pc:sldMkLst>
        <pc:spChg chg="mod ord">
          <ac:chgData name="Nicholas Walker" userId="45d984ee-6e7f-451d-b3d6-31903bae1bb9" providerId="ADAL" clId="{62A27622-7F02-465B-8539-66EFAEF2C4DA}" dt="2021-11-12T18:59:20.375" v="269" actId="1076"/>
          <ac:spMkLst>
            <pc:docMk/>
            <pc:sldMk cId="3326131291" sldId="330"/>
            <ac:spMk id="5" creationId="{834C8E56-FE4C-4C65-B70C-930E2156E62E}"/>
          </ac:spMkLst>
        </pc:spChg>
        <pc:graphicFrameChg chg="modGraphic">
          <ac:chgData name="Nicholas Walker" userId="45d984ee-6e7f-451d-b3d6-31903bae1bb9" providerId="ADAL" clId="{62A27622-7F02-465B-8539-66EFAEF2C4DA}" dt="2021-11-12T18:44:22.001" v="228" actId="113"/>
          <ac:graphicFrameMkLst>
            <pc:docMk/>
            <pc:sldMk cId="3326131291" sldId="330"/>
            <ac:graphicFrameMk id="22" creationId="{230DD6A1-DF2D-4425-985B-DAF76EDDD382}"/>
          </ac:graphicFrameMkLst>
        </pc:graphicFrameChg>
      </pc:sldChg>
      <pc:sldChg chg="addSp delSp modSp new mod">
        <pc:chgData name="Nicholas Walker" userId="45d984ee-6e7f-451d-b3d6-31903bae1bb9" providerId="ADAL" clId="{62A27622-7F02-465B-8539-66EFAEF2C4DA}" dt="2021-11-12T19:09:05.663" v="332" actId="207"/>
        <pc:sldMkLst>
          <pc:docMk/>
          <pc:sldMk cId="1874948894" sldId="331"/>
        </pc:sldMkLst>
        <pc:spChg chg="mod">
          <ac:chgData name="Nicholas Walker" userId="45d984ee-6e7f-451d-b3d6-31903bae1bb9" providerId="ADAL" clId="{62A27622-7F02-465B-8539-66EFAEF2C4DA}" dt="2021-11-12T18:47:05.092" v="257" actId="20577"/>
          <ac:spMkLst>
            <pc:docMk/>
            <pc:sldMk cId="1874948894" sldId="331"/>
            <ac:spMk id="2" creationId="{F39C9602-651E-47ED-A051-D08D8E686E65}"/>
          </ac:spMkLst>
        </pc:spChg>
        <pc:spChg chg="del">
          <ac:chgData name="Nicholas Walker" userId="45d984ee-6e7f-451d-b3d6-31903bae1bb9" providerId="ADAL" clId="{62A27622-7F02-465B-8539-66EFAEF2C4DA}" dt="2021-11-12T18:57:51.870" v="258"/>
          <ac:spMkLst>
            <pc:docMk/>
            <pc:sldMk cId="1874948894" sldId="331"/>
            <ac:spMk id="3" creationId="{9381B56D-85A6-4F9E-8F90-CAE311942507}"/>
          </ac:spMkLst>
        </pc:spChg>
        <pc:graphicFrameChg chg="add mod modGraphic">
          <ac:chgData name="Nicholas Walker" userId="45d984ee-6e7f-451d-b3d6-31903bae1bb9" providerId="ADAL" clId="{62A27622-7F02-465B-8539-66EFAEF2C4DA}" dt="2021-11-12T19:09:05.663" v="332" actId="207"/>
          <ac:graphicFrameMkLst>
            <pc:docMk/>
            <pc:sldMk cId="1874948894" sldId="331"/>
            <ac:graphicFrameMk id="6" creationId="{2DDDCC90-4870-4E6A-A2CF-F5E5474952B1}"/>
          </ac:graphicFrameMkLst>
        </pc:graphicFrameChg>
      </pc:sldChg>
      <pc:sldChg chg="modSp add mod">
        <pc:chgData name="Nicholas Walker" userId="45d984ee-6e7f-451d-b3d6-31903bae1bb9" providerId="ADAL" clId="{62A27622-7F02-465B-8539-66EFAEF2C4DA}" dt="2021-11-12T19:11:06.187" v="354" actId="403"/>
        <pc:sldMkLst>
          <pc:docMk/>
          <pc:sldMk cId="3592464840" sldId="332"/>
        </pc:sldMkLst>
        <pc:graphicFrameChg chg="modGraphic">
          <ac:chgData name="Nicholas Walker" userId="45d984ee-6e7f-451d-b3d6-31903bae1bb9" providerId="ADAL" clId="{62A27622-7F02-465B-8539-66EFAEF2C4DA}" dt="2021-11-12T19:11:06.187" v="354" actId="403"/>
          <ac:graphicFrameMkLst>
            <pc:docMk/>
            <pc:sldMk cId="3592464840" sldId="332"/>
            <ac:graphicFrameMk id="6" creationId="{2DDDCC90-4870-4E6A-A2CF-F5E5474952B1}"/>
          </ac:graphicFrameMkLst>
        </pc:graphicFrameChg>
      </pc:sldChg>
      <pc:sldChg chg="modSp add mod">
        <pc:chgData name="Nicholas Walker" userId="45d984ee-6e7f-451d-b3d6-31903bae1bb9" providerId="ADAL" clId="{62A27622-7F02-465B-8539-66EFAEF2C4DA}" dt="2021-11-12T19:38:30.990" v="438" actId="12385"/>
        <pc:sldMkLst>
          <pc:docMk/>
          <pc:sldMk cId="3513752062" sldId="333"/>
        </pc:sldMkLst>
        <pc:graphicFrameChg chg="mod modGraphic">
          <ac:chgData name="Nicholas Walker" userId="45d984ee-6e7f-451d-b3d6-31903bae1bb9" providerId="ADAL" clId="{62A27622-7F02-465B-8539-66EFAEF2C4DA}" dt="2021-11-12T19:38:30.990" v="438" actId="12385"/>
          <ac:graphicFrameMkLst>
            <pc:docMk/>
            <pc:sldMk cId="3513752062" sldId="333"/>
            <ac:graphicFrameMk id="6" creationId="{2DDDCC90-4870-4E6A-A2CF-F5E5474952B1}"/>
          </ac:graphicFrameMkLst>
        </pc:graphicFrameChg>
      </pc:sldChg>
      <pc:sldChg chg="new del">
        <pc:chgData name="Nicholas Walker" userId="45d984ee-6e7f-451d-b3d6-31903bae1bb9" providerId="ADAL" clId="{62A27622-7F02-465B-8539-66EFAEF2C4DA}" dt="2021-11-12T19:11:38.655" v="357" actId="47"/>
        <pc:sldMkLst>
          <pc:docMk/>
          <pc:sldMk cId="3547455557" sldId="333"/>
        </pc:sldMkLst>
      </pc:sldChg>
      <pc:sldChg chg="new del">
        <pc:chgData name="Nicholas Walker" userId="45d984ee-6e7f-451d-b3d6-31903bae1bb9" providerId="ADAL" clId="{62A27622-7F02-465B-8539-66EFAEF2C4DA}" dt="2021-11-12T19:11:41.013" v="358" actId="47"/>
        <pc:sldMkLst>
          <pc:docMk/>
          <pc:sldMk cId="1403426099" sldId="334"/>
        </pc:sldMkLst>
      </pc:sldChg>
      <pc:sldChg chg="add del">
        <pc:chgData name="Nicholas Walker" userId="45d984ee-6e7f-451d-b3d6-31903bae1bb9" providerId="ADAL" clId="{62A27622-7F02-465B-8539-66EFAEF2C4DA}" dt="2021-11-12T19:16:19.329" v="361" actId="47"/>
        <pc:sldMkLst>
          <pc:docMk/>
          <pc:sldMk cId="1886783471" sldId="334"/>
        </pc:sldMkLst>
      </pc:sldChg>
      <pc:sldChg chg="modSp add mod ord">
        <pc:chgData name="Nicholas Walker" userId="45d984ee-6e7f-451d-b3d6-31903bae1bb9" providerId="ADAL" clId="{62A27622-7F02-465B-8539-66EFAEF2C4DA}" dt="2021-11-12T19:54:48.136" v="498"/>
        <pc:sldMkLst>
          <pc:docMk/>
          <pc:sldMk cId="2555241932" sldId="334"/>
        </pc:sldMkLst>
        <pc:graphicFrameChg chg="modGraphic">
          <ac:chgData name="Nicholas Walker" userId="45d984ee-6e7f-451d-b3d6-31903bae1bb9" providerId="ADAL" clId="{62A27622-7F02-465B-8539-66EFAEF2C4DA}" dt="2021-11-12T19:22:10.376" v="400" actId="403"/>
          <ac:graphicFrameMkLst>
            <pc:docMk/>
            <pc:sldMk cId="2555241932" sldId="334"/>
            <ac:graphicFrameMk id="6" creationId="{2DDDCC90-4870-4E6A-A2CF-F5E5474952B1}"/>
          </ac:graphicFrameMkLst>
        </pc:graphicFrameChg>
      </pc:sldChg>
      <pc:sldChg chg="addSp delSp modSp new mod setBg">
        <pc:chgData name="Nicholas Walker" userId="45d984ee-6e7f-451d-b3d6-31903bae1bb9" providerId="ADAL" clId="{62A27622-7F02-465B-8539-66EFAEF2C4DA}" dt="2021-11-12T20:18:10.604" v="507" actId="14861"/>
        <pc:sldMkLst>
          <pc:docMk/>
          <pc:sldMk cId="4190230650" sldId="335"/>
        </pc:sldMkLst>
        <pc:spChg chg="mod">
          <ac:chgData name="Nicholas Walker" userId="45d984ee-6e7f-451d-b3d6-31903bae1bb9" providerId="ADAL" clId="{62A27622-7F02-465B-8539-66EFAEF2C4DA}" dt="2021-11-12T19:34:22.989" v="421" actId="26606"/>
          <ac:spMkLst>
            <pc:docMk/>
            <pc:sldMk cId="4190230650" sldId="335"/>
            <ac:spMk id="2" creationId="{5A188583-579F-4D94-8731-30BB846C239E}"/>
          </ac:spMkLst>
        </pc:spChg>
        <pc:spChg chg="del">
          <ac:chgData name="Nicholas Walker" userId="45d984ee-6e7f-451d-b3d6-31903bae1bb9" providerId="ADAL" clId="{62A27622-7F02-465B-8539-66EFAEF2C4DA}" dt="2021-11-12T19:34:09.005" v="418"/>
          <ac:spMkLst>
            <pc:docMk/>
            <pc:sldMk cId="4190230650" sldId="335"/>
            <ac:spMk id="3" creationId="{4438D582-0E0E-4C15-A3DB-CB2F5FE39B98}"/>
          </ac:spMkLst>
        </pc:spChg>
        <pc:spChg chg="mod">
          <ac:chgData name="Nicholas Walker" userId="45d984ee-6e7f-451d-b3d6-31903bae1bb9" providerId="ADAL" clId="{62A27622-7F02-465B-8539-66EFAEF2C4DA}" dt="2021-11-12T19:34:22.989" v="421" actId="26606"/>
          <ac:spMkLst>
            <pc:docMk/>
            <pc:sldMk cId="4190230650" sldId="335"/>
            <ac:spMk id="4" creationId="{74E2E090-861E-4F76-A5BE-CAAA7F7804C8}"/>
          </ac:spMkLst>
        </pc:spChg>
        <pc:spChg chg="add del">
          <ac:chgData name="Nicholas Walker" userId="45d984ee-6e7f-451d-b3d6-31903bae1bb9" providerId="ADAL" clId="{62A27622-7F02-465B-8539-66EFAEF2C4DA}" dt="2021-11-12T19:34:22.989" v="421" actId="26606"/>
          <ac:spMkLst>
            <pc:docMk/>
            <pc:sldMk cId="4190230650" sldId="335"/>
            <ac:spMk id="5" creationId="{2DA97828-F500-4F51-8E16-6C778C308205}"/>
          </ac:spMkLst>
        </pc:spChg>
        <pc:spChg chg="add del mod">
          <ac:chgData name="Nicholas Walker" userId="45d984ee-6e7f-451d-b3d6-31903bae1bb9" providerId="ADAL" clId="{62A27622-7F02-465B-8539-66EFAEF2C4DA}" dt="2021-11-12T19:45:45.806" v="443"/>
          <ac:spMkLst>
            <pc:docMk/>
            <pc:sldMk cId="4190230650" sldId="335"/>
            <ac:spMk id="8" creationId="{CCBF0DDC-443D-47E2-B887-3751B587A6A9}"/>
          </ac:spMkLst>
        </pc:spChg>
        <pc:spChg chg="add del">
          <ac:chgData name="Nicholas Walker" userId="45d984ee-6e7f-451d-b3d6-31903bae1bb9" providerId="ADAL" clId="{62A27622-7F02-465B-8539-66EFAEF2C4DA}" dt="2021-11-12T19:34:22.989" v="421" actId="26606"/>
          <ac:spMkLst>
            <pc:docMk/>
            <pc:sldMk cId="4190230650" sldId="335"/>
            <ac:spMk id="12" creationId="{BACC6370-2D7E-4714-9D71-7542949D7D5D}"/>
          </ac:spMkLst>
        </pc:spChg>
        <pc:spChg chg="add del">
          <ac:chgData name="Nicholas Walker" userId="45d984ee-6e7f-451d-b3d6-31903bae1bb9" providerId="ADAL" clId="{62A27622-7F02-465B-8539-66EFAEF2C4DA}" dt="2021-11-12T19:34:22.989" v="421" actId="26606"/>
          <ac:spMkLst>
            <pc:docMk/>
            <pc:sldMk cId="4190230650" sldId="335"/>
            <ac:spMk id="14" creationId="{F68B3F68-107C-434F-AA38-110D5EA91B85}"/>
          </ac:spMkLst>
        </pc:spChg>
        <pc:spChg chg="add del">
          <ac:chgData name="Nicholas Walker" userId="45d984ee-6e7f-451d-b3d6-31903bae1bb9" providerId="ADAL" clId="{62A27622-7F02-465B-8539-66EFAEF2C4DA}" dt="2021-11-12T19:34:22.989" v="421" actId="26606"/>
          <ac:spMkLst>
            <pc:docMk/>
            <pc:sldMk cId="4190230650" sldId="335"/>
            <ac:spMk id="16" creationId="{AAD0DBB9-1A4B-4391-81D4-CB19F9AB918A}"/>
          </ac:spMkLst>
        </pc:spChg>
        <pc:spChg chg="add del">
          <ac:chgData name="Nicholas Walker" userId="45d984ee-6e7f-451d-b3d6-31903bae1bb9" providerId="ADAL" clId="{62A27622-7F02-465B-8539-66EFAEF2C4DA}" dt="2021-11-12T19:34:22.989" v="421" actId="26606"/>
          <ac:spMkLst>
            <pc:docMk/>
            <pc:sldMk cId="4190230650" sldId="335"/>
            <ac:spMk id="18" creationId="{063BBA22-50EA-4C4D-BE05-F1CE4E63AA56}"/>
          </ac:spMkLst>
        </pc:spChg>
        <pc:graphicFrameChg chg="add del mod modGraphic">
          <ac:chgData name="Nicholas Walker" userId="45d984ee-6e7f-451d-b3d6-31903bae1bb9" providerId="ADAL" clId="{62A27622-7F02-465B-8539-66EFAEF2C4DA}" dt="2021-11-12T19:45:38.809" v="442" actId="478"/>
          <ac:graphicFrameMkLst>
            <pc:docMk/>
            <pc:sldMk cId="4190230650" sldId="335"/>
            <ac:graphicFrameMk id="6" creationId="{7C7FC344-040C-4FD2-80F7-D6FAF01DE0EA}"/>
          </ac:graphicFrameMkLst>
        </pc:graphicFrameChg>
        <pc:graphicFrameChg chg="add del">
          <ac:chgData name="Nicholas Walker" userId="45d984ee-6e7f-451d-b3d6-31903bae1bb9" providerId="ADAL" clId="{62A27622-7F02-465B-8539-66EFAEF2C4DA}" dt="2021-11-12T19:34:22.989" v="421" actId="26606"/>
          <ac:graphicFrameMkLst>
            <pc:docMk/>
            <pc:sldMk cId="4190230650" sldId="335"/>
            <ac:graphicFrameMk id="9" creationId="{7C7FC344-040C-4FD2-80F7-D6FAF01DE0EA}"/>
          </ac:graphicFrameMkLst>
        </pc:graphicFrameChg>
        <pc:graphicFrameChg chg="add mod modGraphic">
          <ac:chgData name="Nicholas Walker" userId="45d984ee-6e7f-451d-b3d6-31903bae1bb9" providerId="ADAL" clId="{62A27622-7F02-465B-8539-66EFAEF2C4DA}" dt="2021-11-12T20:18:10.604" v="507" actId="14861"/>
          <ac:graphicFrameMkLst>
            <pc:docMk/>
            <pc:sldMk cId="4190230650" sldId="335"/>
            <ac:graphicFrameMk id="10" creationId="{CF6A0553-0804-4997-962E-ECE972D4440B}"/>
          </ac:graphicFrameMkLst>
        </pc:graphicFrameChg>
      </pc:sldChg>
    </pc:docChg>
  </pc:docChgLst>
  <pc:docChgLst>
    <pc:chgData name="Finnbar Rooney" userId="S::frr17@my.fsu.edu::447b37e7-8ea7-47f0-9df0-bb0e2316e3e0" providerId="AD" clId="Web-{2A953566-1F77-91DF-A6E8-843A9A06FFFB}"/>
    <pc:docChg chg="addSld delSld modSld modSection">
      <pc:chgData name="Finnbar Rooney" userId="S::frr17@my.fsu.edu::447b37e7-8ea7-47f0-9df0-bb0e2316e3e0" providerId="AD" clId="Web-{2A953566-1F77-91DF-A6E8-843A9A06FFFB}" dt="2021-11-11T20:40:57.592" v="48" actId="20577"/>
      <pc:docMkLst>
        <pc:docMk/>
      </pc:docMkLst>
      <pc:sldChg chg="addSp delSp modSp">
        <pc:chgData name="Finnbar Rooney" userId="S::frr17@my.fsu.edu::447b37e7-8ea7-47f0-9df0-bb0e2316e3e0" providerId="AD" clId="Web-{2A953566-1F77-91DF-A6E8-843A9A06FFFB}" dt="2021-11-11T20:39:44.199" v="28"/>
        <pc:sldMkLst>
          <pc:docMk/>
          <pc:sldMk cId="706325006" sldId="304"/>
        </pc:sldMkLst>
        <pc:spChg chg="add del mod">
          <ac:chgData name="Finnbar Rooney" userId="S::frr17@my.fsu.edu::447b37e7-8ea7-47f0-9df0-bb0e2316e3e0" providerId="AD" clId="Web-{2A953566-1F77-91DF-A6E8-843A9A06FFFB}" dt="2021-11-11T20:39:44.199" v="28"/>
          <ac:spMkLst>
            <pc:docMk/>
            <pc:sldMk cId="706325006" sldId="304"/>
            <ac:spMk id="5" creationId="{8B0DBA9E-4659-4C2D-824B-DE56C7D977F5}"/>
          </ac:spMkLst>
        </pc:spChg>
      </pc:sldChg>
      <pc:sldChg chg="del">
        <pc:chgData name="Finnbar Rooney" userId="S::frr17@my.fsu.edu::447b37e7-8ea7-47f0-9df0-bb0e2316e3e0" providerId="AD" clId="Web-{2A953566-1F77-91DF-A6E8-843A9A06FFFB}" dt="2021-11-11T20:40:31.653" v="29"/>
        <pc:sldMkLst>
          <pc:docMk/>
          <pc:sldMk cId="596079801" sldId="311"/>
        </pc:sldMkLst>
      </pc:sldChg>
      <pc:sldChg chg="modSp new">
        <pc:chgData name="Finnbar Rooney" userId="S::frr17@my.fsu.edu::447b37e7-8ea7-47f0-9df0-bb0e2316e3e0" providerId="AD" clId="Web-{2A953566-1F77-91DF-A6E8-843A9A06FFFB}" dt="2021-11-11T20:40:57.592" v="48" actId="20577"/>
        <pc:sldMkLst>
          <pc:docMk/>
          <pc:sldMk cId="4007617220" sldId="320"/>
        </pc:sldMkLst>
        <pc:spChg chg="mod">
          <ac:chgData name="Finnbar Rooney" userId="S::frr17@my.fsu.edu::447b37e7-8ea7-47f0-9df0-bb0e2316e3e0" providerId="AD" clId="Web-{2A953566-1F77-91DF-A6E8-843A9A06FFFB}" dt="2021-11-11T20:40:57.592" v="48" actId="20577"/>
          <ac:spMkLst>
            <pc:docMk/>
            <pc:sldMk cId="4007617220" sldId="320"/>
            <ac:spMk id="2" creationId="{4C6866A1-3957-45B6-BF23-953FD4FFC2E4}"/>
          </ac:spMkLst>
        </pc:spChg>
      </pc:sldChg>
    </pc:docChg>
  </pc:docChgLst>
  <pc:docChgLst>
    <pc:chgData name="Bianca Grace Marius" userId="S::bgm18@my.fsu.edu::cca7634f-b914-4ef5-83f3-c49ac8998247" providerId="AD" clId="Web-{2FC559DA-6449-DFD4-6892-48FDD163C784}"/>
    <pc:docChg chg="addSld delSld modSld modSection">
      <pc:chgData name="Bianca Grace Marius" userId="S::bgm18@my.fsu.edu::cca7634f-b914-4ef5-83f3-c49ac8998247" providerId="AD" clId="Web-{2FC559DA-6449-DFD4-6892-48FDD163C784}" dt="2021-11-11T20:57:20.055" v="55"/>
      <pc:docMkLst>
        <pc:docMk/>
      </pc:docMkLst>
      <pc:sldChg chg="addSp delSp modSp delAnim">
        <pc:chgData name="Bianca Grace Marius" userId="S::bgm18@my.fsu.edu::cca7634f-b914-4ef5-83f3-c49ac8998247" providerId="AD" clId="Web-{2FC559DA-6449-DFD4-6892-48FDD163C784}" dt="2021-11-11T20:57:15.914" v="54" actId="1076"/>
        <pc:sldMkLst>
          <pc:docMk/>
          <pc:sldMk cId="1315938337" sldId="291"/>
        </pc:sldMkLst>
        <pc:picChg chg="add del">
          <ac:chgData name="Bianca Grace Marius" userId="S::bgm18@my.fsu.edu::cca7634f-b914-4ef5-83f3-c49ac8998247" providerId="AD" clId="Web-{2FC559DA-6449-DFD4-6892-48FDD163C784}" dt="2021-11-11T20:43:30.943" v="5"/>
          <ac:picMkLst>
            <pc:docMk/>
            <pc:sldMk cId="1315938337" sldId="291"/>
            <ac:picMk id="3" creationId="{4E7229D0-29C7-4D98-A2D3-3B0C80F042C1}"/>
          </ac:picMkLst>
        </pc:picChg>
        <pc:picChg chg="add del mod">
          <ac:chgData name="Bianca Grace Marius" userId="S::bgm18@my.fsu.edu::cca7634f-b914-4ef5-83f3-c49ac8998247" providerId="AD" clId="Web-{2FC559DA-6449-DFD4-6892-48FDD163C784}" dt="2021-11-11T20:49:57.639" v="13"/>
          <ac:picMkLst>
            <pc:docMk/>
            <pc:sldMk cId="1315938337" sldId="291"/>
            <ac:picMk id="5" creationId="{3CF894CA-B0AD-42CA-BC5B-4463F638866E}"/>
          </ac:picMkLst>
        </pc:picChg>
        <pc:picChg chg="add del mod">
          <ac:chgData name="Bianca Grace Marius" userId="S::bgm18@my.fsu.edu::cca7634f-b914-4ef5-83f3-c49ac8998247" providerId="AD" clId="Web-{2FC559DA-6449-DFD4-6892-48FDD163C784}" dt="2021-11-11T20:50:46.765" v="23"/>
          <ac:picMkLst>
            <pc:docMk/>
            <pc:sldMk cId="1315938337" sldId="291"/>
            <ac:picMk id="6" creationId="{82C07872-E561-4B7F-B951-FB17713D3F8F}"/>
          </ac:picMkLst>
        </pc:picChg>
        <pc:picChg chg="add del mod">
          <ac:chgData name="Bianca Grace Marius" userId="S::bgm18@my.fsu.edu::cca7634f-b914-4ef5-83f3-c49ac8998247" providerId="AD" clId="Web-{2FC559DA-6449-DFD4-6892-48FDD163C784}" dt="2021-11-11T20:51:13.250" v="28"/>
          <ac:picMkLst>
            <pc:docMk/>
            <pc:sldMk cId="1315938337" sldId="291"/>
            <ac:picMk id="8" creationId="{735D6891-115D-4B30-AF5B-F225288E3BBF}"/>
          </ac:picMkLst>
        </pc:picChg>
        <pc:picChg chg="del">
          <ac:chgData name="Bianca Grace Marius" userId="S::bgm18@my.fsu.edu::cca7634f-b914-4ef5-83f3-c49ac8998247" providerId="AD" clId="Web-{2FC559DA-6449-DFD4-6892-48FDD163C784}" dt="2021-11-11T20:43:23.333" v="3"/>
          <ac:picMkLst>
            <pc:docMk/>
            <pc:sldMk cId="1315938337" sldId="291"/>
            <ac:picMk id="11" creationId="{A4E9F955-6D61-45F4-B3F2-6C9412BDEA6D}"/>
          </ac:picMkLst>
        </pc:picChg>
        <pc:picChg chg="add del mod modCrop">
          <ac:chgData name="Bianca Grace Marius" userId="S::bgm18@my.fsu.edu::cca7634f-b914-4ef5-83f3-c49ac8998247" providerId="AD" clId="Web-{2FC559DA-6449-DFD4-6892-48FDD163C784}" dt="2021-11-11T20:56:25.616" v="42"/>
          <ac:picMkLst>
            <pc:docMk/>
            <pc:sldMk cId="1315938337" sldId="291"/>
            <ac:picMk id="16" creationId="{57BE7623-F11F-459E-9210-96592C8E418A}"/>
          </ac:picMkLst>
        </pc:picChg>
        <pc:picChg chg="add mod modCrop">
          <ac:chgData name="Bianca Grace Marius" userId="S::bgm18@my.fsu.edu::cca7634f-b914-4ef5-83f3-c49ac8998247" providerId="AD" clId="Web-{2FC559DA-6449-DFD4-6892-48FDD163C784}" dt="2021-11-11T20:57:15.914" v="54" actId="1076"/>
          <ac:picMkLst>
            <pc:docMk/>
            <pc:sldMk cId="1315938337" sldId="291"/>
            <ac:picMk id="17" creationId="{52D2FBB4-58C5-4EBC-BCC3-7835905A9B16}"/>
          </ac:picMkLst>
        </pc:picChg>
      </pc:sldChg>
      <pc:sldChg chg="addSp delSp modSp new del">
        <pc:chgData name="Bianca Grace Marius" userId="S::bgm18@my.fsu.edu::cca7634f-b914-4ef5-83f3-c49ac8998247" providerId="AD" clId="Web-{2FC559DA-6449-DFD4-6892-48FDD163C784}" dt="2021-11-11T20:57:20.055" v="55"/>
        <pc:sldMkLst>
          <pc:docMk/>
          <pc:sldMk cId="1499186776" sldId="321"/>
        </pc:sldMkLst>
        <pc:spChg chg="del">
          <ac:chgData name="Bianca Grace Marius" userId="S::bgm18@my.fsu.edu::cca7634f-b914-4ef5-83f3-c49ac8998247" providerId="AD" clId="Web-{2FC559DA-6449-DFD4-6892-48FDD163C784}" dt="2021-11-11T20:43:03.942" v="1"/>
          <ac:spMkLst>
            <pc:docMk/>
            <pc:sldMk cId="1499186776" sldId="321"/>
            <ac:spMk id="3" creationId="{12B693B7-FE87-48EF-B526-02F9598033F1}"/>
          </ac:spMkLst>
        </pc:spChg>
        <pc:picChg chg="add mod ord">
          <ac:chgData name="Bianca Grace Marius" userId="S::bgm18@my.fsu.edu::cca7634f-b914-4ef5-83f3-c49ac8998247" providerId="AD" clId="Web-{2FC559DA-6449-DFD4-6892-48FDD163C784}" dt="2021-11-11T20:43:15.802" v="2" actId="688"/>
          <ac:picMkLst>
            <pc:docMk/>
            <pc:sldMk cId="1499186776" sldId="321"/>
            <ac:picMk id="6" creationId="{79FBED04-FDD1-4155-BDB2-3EA9CB37655F}"/>
          </ac:picMkLst>
        </pc:picChg>
      </pc:sldChg>
    </pc:docChg>
  </pc:docChgLst>
  <pc:docChgLst>
    <pc:chgData name="Nicholas Walker" userId="S::ncw19@my.fsu.edu::45d984ee-6e7f-451d-b3d6-31903bae1bb9" providerId="AD" clId="Web-{F6A38140-CC67-DB3B-36AC-71D58038F102}"/>
    <pc:docChg chg="addSld modSld modSection">
      <pc:chgData name="Nicholas Walker" userId="S::ncw19@my.fsu.edu::45d984ee-6e7f-451d-b3d6-31903bae1bb9" providerId="AD" clId="Web-{F6A38140-CC67-DB3B-36AC-71D58038F102}" dt="2021-11-11T21:46:25.726" v="253"/>
      <pc:docMkLst>
        <pc:docMk/>
      </pc:docMkLst>
      <pc:sldChg chg="addSp modSp">
        <pc:chgData name="Nicholas Walker" userId="S::ncw19@my.fsu.edu::45d984ee-6e7f-451d-b3d6-31903bae1bb9" providerId="AD" clId="Web-{F6A38140-CC67-DB3B-36AC-71D58038F102}" dt="2021-11-11T21:46:25.726" v="253"/>
        <pc:sldMkLst>
          <pc:docMk/>
          <pc:sldMk cId="1910358220" sldId="314"/>
        </pc:sldMkLst>
        <pc:spChg chg="mod">
          <ac:chgData name="Nicholas Walker" userId="S::ncw19@my.fsu.edu::45d984ee-6e7f-451d-b3d6-31903bae1bb9" providerId="AD" clId="Web-{F6A38140-CC67-DB3B-36AC-71D58038F102}" dt="2021-11-11T21:45:10.240" v="249" actId="20577"/>
          <ac:spMkLst>
            <pc:docMk/>
            <pc:sldMk cId="1910358220" sldId="314"/>
            <ac:spMk id="5" creationId="{9DC04C36-AEC0-4B9F-B70F-87851EBBDE2A}"/>
          </ac:spMkLst>
        </pc:spChg>
        <pc:spChg chg="add mod">
          <ac:chgData name="Nicholas Walker" userId="S::ncw19@my.fsu.edu::45d984ee-6e7f-451d-b3d6-31903bae1bb9" providerId="AD" clId="Web-{F6A38140-CC67-DB3B-36AC-71D58038F102}" dt="2021-11-11T21:46:25.726" v="253"/>
          <ac:spMkLst>
            <pc:docMk/>
            <pc:sldMk cId="1910358220" sldId="314"/>
            <ac:spMk id="7" creationId="{A5B12C1D-EF60-4FFC-9555-275DFED28BCE}"/>
          </ac:spMkLst>
        </pc:spChg>
      </pc:sldChg>
      <pc:sldChg chg="addSp delSp modSp new">
        <pc:chgData name="Nicholas Walker" userId="S::ncw19@my.fsu.edu::45d984ee-6e7f-451d-b3d6-31903bae1bb9" providerId="AD" clId="Web-{F6A38140-CC67-DB3B-36AC-71D58038F102}" dt="2021-11-11T21:34:52.427" v="171" actId="20577"/>
        <pc:sldMkLst>
          <pc:docMk/>
          <pc:sldMk cId="49097719" sldId="321"/>
        </pc:sldMkLst>
        <pc:spChg chg="mod">
          <ac:chgData name="Nicholas Walker" userId="S::ncw19@my.fsu.edu::45d984ee-6e7f-451d-b3d6-31903bae1bb9" providerId="AD" clId="Web-{F6A38140-CC67-DB3B-36AC-71D58038F102}" dt="2021-11-11T21:29:10.090" v="32" actId="20577"/>
          <ac:spMkLst>
            <pc:docMk/>
            <pc:sldMk cId="49097719" sldId="321"/>
            <ac:spMk id="2" creationId="{541A32C4-3E8C-4477-9E5F-EDD23D968058}"/>
          </ac:spMkLst>
        </pc:spChg>
        <pc:spChg chg="add del">
          <ac:chgData name="Nicholas Walker" userId="S::ncw19@my.fsu.edu::45d984ee-6e7f-451d-b3d6-31903bae1bb9" providerId="AD" clId="Web-{F6A38140-CC67-DB3B-36AC-71D58038F102}" dt="2021-11-11T21:20:03.874" v="17"/>
          <ac:spMkLst>
            <pc:docMk/>
            <pc:sldMk cId="49097719" sldId="321"/>
            <ac:spMk id="5" creationId="{174C4894-43DC-43A4-A1D2-9172D2A281EC}"/>
          </ac:spMkLst>
        </pc:spChg>
        <pc:spChg chg="add mod">
          <ac:chgData name="Nicholas Walker" userId="S::ncw19@my.fsu.edu::45d984ee-6e7f-451d-b3d6-31903bae1bb9" providerId="AD" clId="Web-{F6A38140-CC67-DB3B-36AC-71D58038F102}" dt="2021-11-11T21:34:52.427" v="171" actId="20577"/>
          <ac:spMkLst>
            <pc:docMk/>
            <pc:sldMk cId="49097719" sldId="321"/>
            <ac:spMk id="6" creationId="{6BE845B8-4271-4EB6-BF7D-745C92289F05}"/>
          </ac:spMkLst>
        </pc:spChg>
      </pc:sldChg>
      <pc:sldChg chg="modSp new">
        <pc:chgData name="Nicholas Walker" userId="S::ncw19@my.fsu.edu::45d984ee-6e7f-451d-b3d6-31903bae1bb9" providerId="AD" clId="Web-{F6A38140-CC67-DB3B-36AC-71D58038F102}" dt="2021-11-11T21:37:40.291" v="197" actId="20577"/>
        <pc:sldMkLst>
          <pc:docMk/>
          <pc:sldMk cId="1282275301" sldId="322"/>
        </pc:sldMkLst>
        <pc:spChg chg="mod">
          <ac:chgData name="Nicholas Walker" userId="S::ncw19@my.fsu.edu::45d984ee-6e7f-451d-b3d6-31903bae1bb9" providerId="AD" clId="Web-{F6A38140-CC67-DB3B-36AC-71D58038F102}" dt="2021-11-11T21:37:40.291" v="197" actId="20577"/>
          <ac:spMkLst>
            <pc:docMk/>
            <pc:sldMk cId="1282275301" sldId="322"/>
            <ac:spMk id="2" creationId="{8C50F3ED-4BDE-4016-8EFC-84B5EE8A97A8}"/>
          </ac:spMkLst>
        </pc:spChg>
      </pc:sldChg>
    </pc:docChg>
  </pc:docChgLst>
  <pc:docChgLst>
    <pc:chgData name="Nicholas Walker" userId="S::ncw19@my.fsu.edu::45d984ee-6e7f-451d-b3d6-31903bae1bb9" providerId="AD" clId="Web-{4E111F5A-EBDC-0522-0114-9D44B7A149BC}"/>
    <pc:docChg chg="modSld">
      <pc:chgData name="Nicholas Walker" userId="S::ncw19@my.fsu.edu::45d984ee-6e7f-451d-b3d6-31903bae1bb9" providerId="AD" clId="Web-{4E111F5A-EBDC-0522-0114-9D44B7A149BC}" dt="2021-11-11T21:12:49.347" v="65" actId="1076"/>
      <pc:docMkLst>
        <pc:docMk/>
      </pc:docMkLst>
      <pc:sldChg chg="addSp modSp">
        <pc:chgData name="Nicholas Walker" userId="S::ncw19@my.fsu.edu::45d984ee-6e7f-451d-b3d6-31903bae1bb9" providerId="AD" clId="Web-{4E111F5A-EBDC-0522-0114-9D44B7A149BC}" dt="2021-11-11T21:12:49.347" v="65" actId="1076"/>
        <pc:sldMkLst>
          <pc:docMk/>
          <pc:sldMk cId="1910358220" sldId="314"/>
        </pc:sldMkLst>
        <pc:spChg chg="add mod">
          <ac:chgData name="Nicholas Walker" userId="S::ncw19@my.fsu.edu::45d984ee-6e7f-451d-b3d6-31903bae1bb9" providerId="AD" clId="Web-{4E111F5A-EBDC-0522-0114-9D44B7A149BC}" dt="2021-11-11T21:12:49.347" v="65" actId="1076"/>
          <ac:spMkLst>
            <pc:docMk/>
            <pc:sldMk cId="1910358220" sldId="314"/>
            <ac:spMk id="5" creationId="{9DC04C36-AEC0-4B9F-B70F-87851EBBDE2A}"/>
          </ac:spMkLst>
        </pc:spChg>
      </pc:sldChg>
    </pc:docChg>
  </pc:docChgLst>
  <pc:docChgLst>
    <pc:chgData name="Finnbar Rooney" userId="447b37e7-8ea7-47f0-9df0-bb0e2316e3e0" providerId="ADAL" clId="{CBA3500E-55BA-ED47-91DC-7003890A2A1C}"/>
    <pc:docChg chg="modSld">
      <pc:chgData name="Finnbar Rooney" userId="447b37e7-8ea7-47f0-9df0-bb0e2316e3e0" providerId="ADAL" clId="{CBA3500E-55BA-ED47-91DC-7003890A2A1C}" dt="2021-11-15T16:34:28.438" v="0" actId="1076"/>
      <pc:docMkLst>
        <pc:docMk/>
      </pc:docMkLst>
      <pc:sldChg chg="modSp mod">
        <pc:chgData name="Finnbar Rooney" userId="447b37e7-8ea7-47f0-9df0-bb0e2316e3e0" providerId="ADAL" clId="{CBA3500E-55BA-ED47-91DC-7003890A2A1C}" dt="2021-11-15T16:34:28.438" v="0" actId="1076"/>
        <pc:sldMkLst>
          <pc:docMk/>
          <pc:sldMk cId="2860038458" sldId="313"/>
        </pc:sldMkLst>
        <pc:spChg chg="mod">
          <ac:chgData name="Finnbar Rooney" userId="447b37e7-8ea7-47f0-9df0-bb0e2316e3e0" providerId="ADAL" clId="{CBA3500E-55BA-ED47-91DC-7003890A2A1C}" dt="2021-11-15T16:34:28.438" v="0" actId="1076"/>
          <ac:spMkLst>
            <pc:docMk/>
            <pc:sldMk cId="2860038458" sldId="313"/>
            <ac:spMk id="3" creationId="{AA9E5ACA-F5A4-46DA-BA86-424D07F8EA01}"/>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t>1/22/2022</a:t>
            </a:fld>
            <a:endParaRPr lang="en-US"/>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t>smcconomy@eng.famu.fsu.edu</a:t>
            </a:r>
          </a:p>
          <a:p>
            <a:fld id="{B9D043DD-33FA-49E0-8B38-D3ED09ED1EFF}" type="slidenum">
              <a:rPr lang="en-US" smtClean="0"/>
              <a:t>‹#›</a:t>
            </a:fld>
            <a:endParaRPr lang="en-US"/>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vl1pPr>
          </a:lstStyle>
          <a:p>
            <a:fld id="{2764C166-993A-466E-8B1C-D264331CEF04}"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Good Afternoon, our project is about making the </a:t>
            </a:r>
            <a:r>
              <a:rPr lang="en-US" err="1"/>
              <a:t>MagLab</a:t>
            </a:r>
            <a:r>
              <a:rPr lang="en-US"/>
              <a:t> greener.</a:t>
            </a:r>
          </a:p>
          <a:p>
            <a:endParaRPr lang="en-US"/>
          </a:p>
          <a:p>
            <a:endParaRPr lang="en-US"/>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279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main functions for our project are the classic techniques to reduce carbon emissions. Reduce, reuse, recycle. </a:t>
            </a:r>
          </a:p>
          <a:p>
            <a:endParaRPr lang="en-US"/>
          </a:p>
          <a:p>
            <a:r>
              <a:rPr lang="en-US"/>
              <a:t>Reduce - reducing the energy that the </a:t>
            </a:r>
            <a:r>
              <a:rPr lang="en-US" err="1"/>
              <a:t>MagLab</a:t>
            </a:r>
            <a:r>
              <a:rPr lang="en-US"/>
              <a:t> , increase the energy efficiency</a:t>
            </a:r>
          </a:p>
          <a:p>
            <a:endParaRPr lang="en-US"/>
          </a:p>
          <a:p>
            <a:r>
              <a:rPr lang="en-US"/>
              <a:t>Reusing – reuse byproduct of one system for another, capture energy from other sources </a:t>
            </a:r>
          </a:p>
          <a:p>
            <a:endParaRPr lang="en-US"/>
          </a:p>
          <a:p>
            <a:r>
              <a:rPr lang="en-US"/>
              <a:t>Finally recycling use byproducts of one system for another</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10</a:t>
            </a:fld>
            <a:endParaRPr lang="en-US"/>
          </a:p>
        </p:txBody>
      </p:sp>
    </p:spTree>
    <p:extLst>
      <p:ext uri="{BB962C8B-B14F-4D97-AF65-F5344CB8AC3E}">
        <p14:creationId xmlns:p14="http://schemas.microsoft.com/office/powerpoint/2010/main" val="16627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12</a:t>
            </a:fld>
            <a:endParaRPr lang="en-US"/>
          </a:p>
        </p:txBody>
      </p:sp>
    </p:spTree>
    <p:extLst>
      <p:ext uri="{BB962C8B-B14F-4D97-AF65-F5344CB8AC3E}">
        <p14:creationId xmlns:p14="http://schemas.microsoft.com/office/powerpoint/2010/main" val="308026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13</a:t>
            </a:fld>
            <a:endParaRPr lang="en-US"/>
          </a:p>
        </p:txBody>
      </p:sp>
    </p:spTree>
    <p:extLst>
      <p:ext uri="{BB962C8B-B14F-4D97-AF65-F5344CB8AC3E}">
        <p14:creationId xmlns:p14="http://schemas.microsoft.com/office/powerpoint/2010/main" val="1002086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14</a:t>
            </a:fld>
            <a:endParaRPr lang="en-US"/>
          </a:p>
        </p:txBody>
      </p:sp>
    </p:spTree>
    <p:extLst>
      <p:ext uri="{BB962C8B-B14F-4D97-AF65-F5344CB8AC3E}">
        <p14:creationId xmlns:p14="http://schemas.microsoft.com/office/powerpoint/2010/main" val="59017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15</a:t>
            </a:fld>
            <a:endParaRPr lang="en-US"/>
          </a:p>
        </p:txBody>
      </p:sp>
    </p:spTree>
    <p:extLst>
      <p:ext uri="{BB962C8B-B14F-4D97-AF65-F5344CB8AC3E}">
        <p14:creationId xmlns:p14="http://schemas.microsoft.com/office/powerpoint/2010/main" val="385175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16</a:t>
            </a:fld>
            <a:endParaRPr lang="en-US"/>
          </a:p>
        </p:txBody>
      </p:sp>
    </p:spTree>
    <p:extLst>
      <p:ext uri="{BB962C8B-B14F-4D97-AF65-F5344CB8AC3E}">
        <p14:creationId xmlns:p14="http://schemas.microsoft.com/office/powerpoint/2010/main" val="2829593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17</a:t>
            </a:fld>
            <a:endParaRPr lang="en-US"/>
          </a:p>
        </p:txBody>
      </p:sp>
    </p:spTree>
    <p:extLst>
      <p:ext uri="{BB962C8B-B14F-4D97-AF65-F5344CB8AC3E}">
        <p14:creationId xmlns:p14="http://schemas.microsoft.com/office/powerpoint/2010/main" val="4221053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Our next steps are to improve the efficiency of the </a:t>
            </a:r>
            <a:r>
              <a:rPr lang="en-US" err="1"/>
              <a:t>MagLab</a:t>
            </a:r>
            <a:r>
              <a:rPr lang="en-US"/>
              <a:t> HVAC systems. We will do this by first finding out all we can about the HVAC systems and ways we can improve it. Then we will generate concepts on how to improve the efficiency. Then we will select one of those concepts for our design project.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31</a:t>
            </a:fld>
            <a:endParaRPr lang="en-US"/>
          </a:p>
        </p:txBody>
      </p:sp>
    </p:spTree>
    <p:extLst>
      <p:ext uri="{BB962C8B-B14F-4D97-AF65-F5344CB8AC3E}">
        <p14:creationId xmlns:p14="http://schemas.microsoft.com/office/powerpoint/2010/main" val="931929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569FB83-9136-4511-9710-7AF7BBBA428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7F6DF10-339F-4116-B107-D7D075821EB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33</a:t>
            </a:fld>
            <a:endParaRPr lang="en-US"/>
          </a:p>
        </p:txBody>
      </p:sp>
      <p:sp>
        <p:nvSpPr>
          <p:cNvPr id="4" name="Header Placeholder 3">
            <a:extLst>
              <a:ext uri="{FF2B5EF4-FFF2-40B4-BE49-F238E27FC236}">
                <a16:creationId xmlns:a16="http://schemas.microsoft.com/office/drawing/2014/main" id="{77346B5A-5319-4095-AA1F-0B04580744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17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2351432-D126-496A-87EF-4C31932ADC7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A1BB0486-847D-4D0E-89C1-9821726B64D6}"/>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34</a:t>
            </a:fld>
            <a:endParaRPr lang="en-US"/>
          </a:p>
        </p:txBody>
      </p:sp>
      <p:sp>
        <p:nvSpPr>
          <p:cNvPr id="4" name="Header Placeholder 3">
            <a:extLst>
              <a:ext uri="{FF2B5EF4-FFF2-40B4-BE49-F238E27FC236}">
                <a16:creationId xmlns:a16="http://schemas.microsoft.com/office/drawing/2014/main" id="{85B201B2-CAB3-457F-A992-1FAF5E562E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3215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596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a quick overview on what the </a:t>
            </a:r>
            <a:r>
              <a:rPr lang="en-US" err="1"/>
              <a:t>Maglab</a:t>
            </a:r>
            <a:r>
              <a:rPr lang="en-US"/>
              <a:t> is: it’s a facility that has the world’s largest and highest-powered magnet in the world. It’s funded by National Science Foundation and the state of Florida, and each year more than 2,000 scientists come from across the globe to use their facilities. It focuses on using magnetic fields to conduct research on topics including physics, biology, bioengineering, chemistry, geochemistry, and biochemistry. It’s uses a lot of energy to run its operations, specifically 8% of Tallahassee’s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Trane is involved in supplying it’s HVAC system. Trane is a manufacturer of heating, ventilating, air conditioning systems; and they build management systems and controls.  They rank consistently above average in customer satisfaction and dependability because of the quality of its components and the lifespan of its system is around 15-20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35</a:t>
            </a:fld>
            <a:endParaRPr lang="en-US"/>
          </a:p>
        </p:txBody>
      </p:sp>
    </p:spTree>
    <p:extLst>
      <p:ext uri="{BB962C8B-B14F-4D97-AF65-F5344CB8AC3E}">
        <p14:creationId xmlns:p14="http://schemas.microsoft.com/office/powerpoint/2010/main" val="463514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And our secondary market are </a:t>
            </a:r>
            <a:r>
              <a:rPr lang="en-US" err="1"/>
              <a:t>famu</a:t>
            </a:r>
            <a:r>
              <a:rPr lang="en-US"/>
              <a:t> and </a:t>
            </a:r>
            <a:r>
              <a:rPr lang="en-US" err="1"/>
              <a:t>fsu</a:t>
            </a:r>
            <a:r>
              <a:rPr lang="en-US"/>
              <a:t> main campuses because then they can modify and change their techniques similarly to the primary market </a:t>
            </a:r>
            <a:r>
              <a:rPr lang="en-US" err="1"/>
              <a:t>inorder</a:t>
            </a:r>
            <a:r>
              <a:rPr lang="en-US"/>
              <a:t> to achieve the same result of reducing their carbon footprint while still saving money.</a:t>
            </a:r>
          </a:p>
          <a:p>
            <a:endParaRPr lang="en-US"/>
          </a:p>
          <a:p>
            <a:r>
              <a:rPr lang="en-US"/>
              <a:t>Also, building contractors are involved here as their job is to construct, modify, or demolish a structure and using our solution they could earn more capital by implementing it in future contracts.</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36</a:t>
            </a:fld>
            <a:endParaRPr lang="en-US"/>
          </a:p>
        </p:txBody>
      </p:sp>
    </p:spTree>
    <p:extLst>
      <p:ext uri="{BB962C8B-B14F-4D97-AF65-F5344CB8AC3E}">
        <p14:creationId xmlns:p14="http://schemas.microsoft.com/office/powerpoint/2010/main" val="535444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Now our team has a decision to make. </a:t>
            </a:r>
          </a:p>
          <a:p>
            <a:endParaRPr lang="en-US"/>
          </a:p>
          <a:p>
            <a:r>
              <a:rPr lang="en-US"/>
              <a:t>We need to either design a way to transport the chill water from the </a:t>
            </a:r>
            <a:r>
              <a:rPr lang="en-US" err="1"/>
              <a:t>MagLab</a:t>
            </a:r>
            <a:r>
              <a:rPr lang="en-US"/>
              <a:t> to IRCB</a:t>
            </a:r>
          </a:p>
          <a:p>
            <a:endParaRPr lang="en-US"/>
          </a:p>
          <a:p>
            <a:r>
              <a:rPr lang="en-US"/>
              <a:t> or improve the efficiency of the existing </a:t>
            </a:r>
            <a:r>
              <a:rPr lang="en-US" err="1"/>
              <a:t>MagLab</a:t>
            </a:r>
            <a:r>
              <a:rPr lang="en-US"/>
              <a:t> facilities. </a:t>
            </a:r>
          </a:p>
          <a:p>
            <a:endParaRPr lang="en-US"/>
          </a:p>
          <a:p>
            <a:r>
              <a:rPr lang="en-US"/>
              <a:t>Both of these directions reduce carbon emissions therefore satisfying the original scope.  Our team has selected to improve the existing facilities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37</a:t>
            </a:fld>
            <a:endParaRPr lang="en-US"/>
          </a:p>
        </p:txBody>
      </p:sp>
    </p:spTree>
    <p:extLst>
      <p:ext uri="{BB962C8B-B14F-4D97-AF65-F5344CB8AC3E}">
        <p14:creationId xmlns:p14="http://schemas.microsoft.com/office/powerpoint/2010/main" val="278720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There is a new building coming to the Innovation park. </a:t>
            </a:r>
          </a:p>
          <a:p>
            <a:endParaRPr lang="en-US"/>
          </a:p>
          <a:p>
            <a:r>
              <a:rPr lang="en-US"/>
              <a:t>The Interdisciplinary Research and Commercialization Building will begin construction in 2024.</a:t>
            </a:r>
          </a:p>
          <a:p>
            <a:endParaRPr lang="en-US"/>
          </a:p>
          <a:p>
            <a:r>
              <a:rPr lang="en-US"/>
              <a:t> The current plan is to use the chill water from the </a:t>
            </a:r>
            <a:r>
              <a:rPr lang="en-US" err="1"/>
              <a:t>MagLab</a:t>
            </a:r>
            <a:r>
              <a:rPr lang="en-US"/>
              <a:t> to cool the new building. Chill water would be pumped from the </a:t>
            </a:r>
            <a:r>
              <a:rPr lang="en-US" err="1"/>
              <a:t>MagLab</a:t>
            </a:r>
            <a:r>
              <a:rPr lang="en-US"/>
              <a:t> and used in IRCB’s HVAC system. This method would reduce the amount of carbon emissions because using one building’s HVAC to cool two buildings consumes less energy than having each building provide their own cooling. Think of it like carpooling. Using one car for two people saves on fuel emissions. This is the same basic </a:t>
            </a:r>
          </a:p>
          <a:p>
            <a:endParaRPr lang="en-US"/>
          </a:p>
          <a:p>
            <a:r>
              <a:rPr lang="en-US"/>
              <a:t>New building without HVAC.</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38</a:t>
            </a:fld>
            <a:endParaRPr lang="en-US"/>
          </a:p>
        </p:txBody>
      </p:sp>
    </p:spTree>
    <p:extLst>
      <p:ext uri="{BB962C8B-B14F-4D97-AF65-F5344CB8AC3E}">
        <p14:creationId xmlns:p14="http://schemas.microsoft.com/office/powerpoint/2010/main" val="3681132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4F055F1-FB42-4783-9149-570D4064866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2120210-6384-43C8-9E83-E27A30B3E75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39</a:t>
            </a:fld>
            <a:endParaRPr lang="en-US"/>
          </a:p>
        </p:txBody>
      </p:sp>
      <p:sp>
        <p:nvSpPr>
          <p:cNvPr id="4" name="Header Placeholder 3">
            <a:extLst>
              <a:ext uri="{FF2B5EF4-FFF2-40B4-BE49-F238E27FC236}">
                <a16:creationId xmlns:a16="http://schemas.microsoft.com/office/drawing/2014/main" id="{A8C6B35D-05E7-4E18-BE5F-A9BDC829F2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545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5EB53BA-3262-41AA-9B83-011EBA75DDB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0166A78-28F3-4146-80FF-E3A426E2757A}"/>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40</a:t>
            </a:fld>
            <a:endParaRPr lang="en-US"/>
          </a:p>
        </p:txBody>
      </p:sp>
      <p:sp>
        <p:nvSpPr>
          <p:cNvPr id="4" name="Header Placeholder 3">
            <a:extLst>
              <a:ext uri="{FF2B5EF4-FFF2-40B4-BE49-F238E27FC236}">
                <a16:creationId xmlns:a16="http://schemas.microsoft.com/office/drawing/2014/main" id="{715FCE9E-65E0-46AF-9A68-1CF6419261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43495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B59DD83-ED49-4968-9B6D-950EFBD67E6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0989460D-BB8D-4D45-A1EC-53B079D8AA6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41</a:t>
            </a:fld>
            <a:endParaRPr lang="en-US"/>
          </a:p>
        </p:txBody>
      </p:sp>
      <p:sp>
        <p:nvSpPr>
          <p:cNvPr id="4" name="Header Placeholder 3">
            <a:extLst>
              <a:ext uri="{FF2B5EF4-FFF2-40B4-BE49-F238E27FC236}">
                <a16:creationId xmlns:a16="http://schemas.microsoft.com/office/drawing/2014/main" id="{1A13E95F-0C22-4887-A8D9-05E833E035D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2748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D87CE34-B2C1-4A16-9367-82DA90448E5C}"/>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8B80C3-2E57-4717-94B0-9E58ED9B6DA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42</a:t>
            </a:fld>
            <a:endParaRPr lang="en-US"/>
          </a:p>
        </p:txBody>
      </p:sp>
      <p:sp>
        <p:nvSpPr>
          <p:cNvPr id="4" name="Header Placeholder 3">
            <a:extLst>
              <a:ext uri="{FF2B5EF4-FFF2-40B4-BE49-F238E27FC236}">
                <a16:creationId xmlns:a16="http://schemas.microsoft.com/office/drawing/2014/main" id="{06DD67E2-32B5-4BA3-8136-A6C7D90C37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18297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B8037F7-0C22-41D9-84C8-6BAC3771AB5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7C4DBC7-7085-45E7-B6BB-D7BEF69A820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43</a:t>
            </a:fld>
            <a:endParaRPr lang="en-US"/>
          </a:p>
        </p:txBody>
      </p:sp>
      <p:sp>
        <p:nvSpPr>
          <p:cNvPr id="4" name="Header Placeholder 3">
            <a:extLst>
              <a:ext uri="{FF2B5EF4-FFF2-40B4-BE49-F238E27FC236}">
                <a16:creationId xmlns:a16="http://schemas.microsoft.com/office/drawing/2014/main" id="{01D32153-49AB-4FC4-BA9B-8FAC74B44D6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6510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FC2E00E-571E-443A-9E68-4C3B2D80D02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37ACA78-4E58-4B80-96FB-BE6AA500E83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44</a:t>
            </a:fld>
            <a:endParaRPr lang="en-US"/>
          </a:p>
        </p:txBody>
      </p:sp>
      <p:sp>
        <p:nvSpPr>
          <p:cNvPr id="4" name="Header Placeholder 3">
            <a:extLst>
              <a:ext uri="{FF2B5EF4-FFF2-40B4-BE49-F238E27FC236}">
                <a16:creationId xmlns:a16="http://schemas.microsoft.com/office/drawing/2014/main" id="{32E58457-C8B9-4161-A99F-BB189C095A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31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274FFB3-9DE2-49ED-A4E5-93645907440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D2E7440-F4C0-4872-B40E-7A15ECE517F8}"/>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45</a:t>
            </a:fld>
            <a:endParaRPr lang="en-US"/>
          </a:p>
        </p:txBody>
      </p:sp>
      <p:sp>
        <p:nvSpPr>
          <p:cNvPr id="4" name="Header Placeholder 3">
            <a:extLst>
              <a:ext uri="{FF2B5EF4-FFF2-40B4-BE49-F238E27FC236}">
                <a16:creationId xmlns:a16="http://schemas.microsoft.com/office/drawing/2014/main" id="{E040E472-029A-46A4-98E2-0B079BA0A6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9384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3E4AD71-DC17-4E48-98FF-8689F67209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143A84-1D0B-48DD-B0B4-097A26BC40D9}"/>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46</a:t>
            </a:fld>
            <a:endParaRPr lang="en-US"/>
          </a:p>
        </p:txBody>
      </p:sp>
      <p:sp>
        <p:nvSpPr>
          <p:cNvPr id="4" name="Header Placeholder 3">
            <a:extLst>
              <a:ext uri="{FF2B5EF4-FFF2-40B4-BE49-F238E27FC236}">
                <a16:creationId xmlns:a16="http://schemas.microsoft.com/office/drawing/2014/main" id="{E56EA30B-EE3E-481A-AC80-E881FAC7863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5504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4CFB44-67E5-4E55-960D-B425CDEDFBA1}"/>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AA3D093-5108-47DA-85D7-B96E58FA3F3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47</a:t>
            </a:fld>
            <a:endParaRPr lang="en-US"/>
          </a:p>
        </p:txBody>
      </p:sp>
      <p:sp>
        <p:nvSpPr>
          <p:cNvPr id="4" name="Header Placeholder 3">
            <a:extLst>
              <a:ext uri="{FF2B5EF4-FFF2-40B4-BE49-F238E27FC236}">
                <a16:creationId xmlns:a16="http://schemas.microsoft.com/office/drawing/2014/main" id="{1CC82A75-1909-4CE9-AED7-D750B33A980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30685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489C033-840F-427C-88CB-197582B0C4B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DDB2FB7-E23E-4CEF-8CA4-E8C1766E644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48</a:t>
            </a:fld>
            <a:endParaRPr lang="en-US"/>
          </a:p>
        </p:txBody>
      </p:sp>
      <p:sp>
        <p:nvSpPr>
          <p:cNvPr id="4" name="Header Placeholder 3">
            <a:extLst>
              <a:ext uri="{FF2B5EF4-FFF2-40B4-BE49-F238E27FC236}">
                <a16:creationId xmlns:a16="http://schemas.microsoft.com/office/drawing/2014/main" id="{7EA135E5-383B-4103-84F6-07CF15274BB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0137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89526C4-5522-4E88-A1B1-A136E5C56B6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E9F86C3-6BF3-41FC-AC3F-8D2B8D85330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49</a:t>
            </a:fld>
            <a:endParaRPr lang="en-US"/>
          </a:p>
        </p:txBody>
      </p:sp>
      <p:sp>
        <p:nvSpPr>
          <p:cNvPr id="4" name="Header Placeholder 3">
            <a:extLst>
              <a:ext uri="{FF2B5EF4-FFF2-40B4-BE49-F238E27FC236}">
                <a16:creationId xmlns:a16="http://schemas.microsoft.com/office/drawing/2014/main" id="{6AA16DE6-52B6-45F5-81FA-4E12BF0BF4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61165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AA6861A-FA53-45B6-BB6F-C848D7E00CF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5B2E21F-5F6C-400A-87D6-01879C9B256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50</a:t>
            </a:fld>
            <a:endParaRPr lang="en-US"/>
          </a:p>
        </p:txBody>
      </p:sp>
      <p:sp>
        <p:nvSpPr>
          <p:cNvPr id="4" name="Header Placeholder 3">
            <a:extLst>
              <a:ext uri="{FF2B5EF4-FFF2-40B4-BE49-F238E27FC236}">
                <a16:creationId xmlns:a16="http://schemas.microsoft.com/office/drawing/2014/main" id="{7F203C0F-4A32-44FE-8F7D-DB8C6C09DC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9704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03B46E-C99C-4FE9-8486-CBD78C71915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39CA85-6B8C-456F-B0C7-320E8224E18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51</a:t>
            </a:fld>
            <a:endParaRPr lang="en-US"/>
          </a:p>
        </p:txBody>
      </p:sp>
      <p:sp>
        <p:nvSpPr>
          <p:cNvPr id="4" name="Header Placeholder 3">
            <a:extLst>
              <a:ext uri="{FF2B5EF4-FFF2-40B4-BE49-F238E27FC236}">
                <a16:creationId xmlns:a16="http://schemas.microsoft.com/office/drawing/2014/main" id="{E992BD25-BE5B-45FE-BFD4-24F10A13BB9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9369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C43641F-2C63-4F84-8875-9EC76698FE4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C026CE-9E7D-4936-A9E6-04DE6F7A142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52</a:t>
            </a:fld>
            <a:endParaRPr lang="en-US"/>
          </a:p>
        </p:txBody>
      </p:sp>
      <p:sp>
        <p:nvSpPr>
          <p:cNvPr id="4" name="Header Placeholder 3">
            <a:extLst>
              <a:ext uri="{FF2B5EF4-FFF2-40B4-BE49-F238E27FC236}">
                <a16:creationId xmlns:a16="http://schemas.microsoft.com/office/drawing/2014/main" id="{80F5825A-9849-4862-BC7E-1317D6C71D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87393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9E21D6E-6674-4990-81AF-93FA5BBA474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58F15B2-A1CF-4E1D-8768-D70A3DB686C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53</a:t>
            </a:fld>
            <a:endParaRPr lang="en-US"/>
          </a:p>
        </p:txBody>
      </p:sp>
      <p:sp>
        <p:nvSpPr>
          <p:cNvPr id="4" name="Header Placeholder 3">
            <a:extLst>
              <a:ext uri="{FF2B5EF4-FFF2-40B4-BE49-F238E27FC236}">
                <a16:creationId xmlns:a16="http://schemas.microsoft.com/office/drawing/2014/main" id="{E3CC1527-1CA2-4468-9600-3286B7F6A76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781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93693D61-8511-4D8A-89F0-555A8B7E80A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795A11-B490-4498-BAE6-7AFD9EB6AF9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54</a:t>
            </a:fld>
            <a:endParaRPr lang="en-US"/>
          </a:p>
        </p:txBody>
      </p:sp>
      <p:sp>
        <p:nvSpPr>
          <p:cNvPr id="4" name="Header Placeholder 3">
            <a:extLst>
              <a:ext uri="{FF2B5EF4-FFF2-40B4-BE49-F238E27FC236}">
                <a16:creationId xmlns:a16="http://schemas.microsoft.com/office/drawing/2014/main" id="{ABB7FF0B-7FB2-4BCE-BD45-B1F0564D0F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2627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Bianca Marius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a:t>
            </a:fld>
            <a:endParaRPr lang="en-US"/>
          </a:p>
        </p:txBody>
      </p:sp>
    </p:spTree>
    <p:extLst>
      <p:ext uri="{BB962C8B-B14F-4D97-AF65-F5344CB8AC3E}">
        <p14:creationId xmlns:p14="http://schemas.microsoft.com/office/powerpoint/2010/main" val="1104429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4DD7B43A-05E2-468A-ABAD-77D25289DC1A}"/>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FD8D73F-CE74-4F29-943E-047C36704BF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55</a:t>
            </a:fld>
            <a:endParaRPr lang="en-US"/>
          </a:p>
        </p:txBody>
      </p:sp>
      <p:sp>
        <p:nvSpPr>
          <p:cNvPr id="4" name="Header Placeholder 3">
            <a:extLst>
              <a:ext uri="{FF2B5EF4-FFF2-40B4-BE49-F238E27FC236}">
                <a16:creationId xmlns:a16="http://schemas.microsoft.com/office/drawing/2014/main" id="{B179A8D8-55F5-4442-ADE9-CFA6C6281F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27247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33D1C65-D138-4B73-AE5C-217AECE2401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B81FF9-7BE3-4837-8238-E9DF3AA9180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56</a:t>
            </a:fld>
            <a:endParaRPr lang="en-US"/>
          </a:p>
        </p:txBody>
      </p:sp>
      <p:sp>
        <p:nvSpPr>
          <p:cNvPr id="4" name="Header Placeholder 3">
            <a:extLst>
              <a:ext uri="{FF2B5EF4-FFF2-40B4-BE49-F238E27FC236}">
                <a16:creationId xmlns:a16="http://schemas.microsoft.com/office/drawing/2014/main" id="{B73F9A46-A175-495F-8F33-9A033EE929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87997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1E43355-2C90-4D8D-957F-3A6546577DB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85034F1-A76D-400C-B36A-F03CBEE9B08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57</a:t>
            </a:fld>
            <a:endParaRPr lang="en-US"/>
          </a:p>
        </p:txBody>
      </p:sp>
      <p:sp>
        <p:nvSpPr>
          <p:cNvPr id="4" name="Header Placeholder 3">
            <a:extLst>
              <a:ext uri="{FF2B5EF4-FFF2-40B4-BE49-F238E27FC236}">
                <a16:creationId xmlns:a16="http://schemas.microsoft.com/office/drawing/2014/main" id="{7AA095C0-4221-48BA-917F-D657ECA3B3D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65699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6CEFFFD-DFF7-4D13-88B3-5AC645DD9F8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481CF7A-B795-4AC2-AB12-1556F507B80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58</a:t>
            </a:fld>
            <a:endParaRPr lang="en-US"/>
          </a:p>
        </p:txBody>
      </p:sp>
      <p:sp>
        <p:nvSpPr>
          <p:cNvPr id="4" name="Header Placeholder 3">
            <a:extLst>
              <a:ext uri="{FF2B5EF4-FFF2-40B4-BE49-F238E27FC236}">
                <a16:creationId xmlns:a16="http://schemas.microsoft.com/office/drawing/2014/main" id="{2A7DBD00-668F-435C-8F9B-98B6589DE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35972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22F9D3A-6CEC-48E9-A7F8-615DC39F180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FA6662-7AA5-46C1-8463-126A39F66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59</a:t>
            </a:fld>
            <a:endParaRPr lang="en-US"/>
          </a:p>
        </p:txBody>
      </p:sp>
      <p:sp>
        <p:nvSpPr>
          <p:cNvPr id="4" name="Header Placeholder 3">
            <a:extLst>
              <a:ext uri="{FF2B5EF4-FFF2-40B4-BE49-F238E27FC236}">
                <a16:creationId xmlns:a16="http://schemas.microsoft.com/office/drawing/2014/main" id="{E8A525FA-1D2F-46B6-9BB0-693457121F1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99089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60</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8E615F-E856-41F7-967E-E1E17FE13A3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01724C1-27B8-4A7A-8574-B08E50A9C8D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61</a:t>
            </a:fld>
            <a:endParaRPr lang="en-US"/>
          </a:p>
        </p:txBody>
      </p:sp>
      <p:sp>
        <p:nvSpPr>
          <p:cNvPr id="4" name="Header Placeholder 3">
            <a:extLst>
              <a:ext uri="{FF2B5EF4-FFF2-40B4-BE49-F238E27FC236}">
                <a16:creationId xmlns:a16="http://schemas.microsoft.com/office/drawing/2014/main" id="{26BD3513-5139-470E-81D4-62E315A8398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2564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a:p>
            <a:r>
              <a:rPr lang="en-US"/>
              <a:t>So first off the definition of Greenhouse gas(or carbon) emissions are human activities strengthening the greenhouse effect which then causes a hotter climate change. The biggest cause of this is from carbon dioxide produced by burning fossil fuels: the most prominent being coal, oil, and natural gas. </a:t>
            </a:r>
          </a:p>
          <a:p>
            <a:endParaRPr lang="en-US"/>
          </a:p>
          <a:p>
            <a:r>
              <a:rPr lang="en-US"/>
              <a:t>This chart shows that the total US Greenhous Gas Emission transportation at 29%; however, electricity is right behind it at 25%. HVAC system accounts for 40% of a commercial buildings total energy use. </a:t>
            </a:r>
          </a:p>
          <a:p>
            <a:endParaRPr lang="en-US"/>
          </a:p>
          <a:p>
            <a:r>
              <a:rPr lang="en-US"/>
              <a:t>Bianca Marius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666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a:solidFill>
                  <a:srgbClr val="000000"/>
                </a:solidFill>
                <a:effectLst/>
                <a:latin typeface="Times New Roman" panose="02020603050405020304" pitchFamily="18" charset="0"/>
              </a:rPr>
              <a:t>The key goals of our plan is to</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Explore the current expenditures for Innovation Park</a:t>
            </a:r>
            <a:r>
              <a:rPr lang="en-US" sz="1800" b="0" i="0">
                <a:solidFill>
                  <a:srgbClr val="000000"/>
                </a:solidFill>
                <a:effectLst/>
                <a:latin typeface="ＭＳ ゴシック" panose="020B0609070205080204" pitchFamily="49" charset="-128"/>
              </a:rPr>
              <a:t> Explore and the pre covid expenditures from the </a:t>
            </a:r>
            <a:r>
              <a:rPr lang="en-US" sz="1800" b="0" i="0" err="1">
                <a:solidFill>
                  <a:srgbClr val="000000"/>
                </a:solidFill>
                <a:effectLst/>
                <a:latin typeface="ＭＳ ゴシック" panose="020B0609070205080204" pitchFamily="49" charset="-128"/>
              </a:rPr>
              <a:t>Maglab</a:t>
            </a:r>
            <a:r>
              <a:rPr lang="en-US" sz="1800" b="0" i="0">
                <a:solidFill>
                  <a:srgbClr val="000000"/>
                </a:solidFill>
                <a:effectLst/>
                <a:latin typeface="ＭＳ ゴシック" panose="020B0609070205080204" pitchFamily="49" charset="-128"/>
                <a:ea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Innovate the most effective potential solutions for improving the HVAC efficiency at Innovation Park</a:t>
            </a:r>
            <a:r>
              <a:rPr lang="en-US" sz="1800" b="0" i="0">
                <a:solidFill>
                  <a:srgbClr val="000000"/>
                </a:solidFill>
                <a:effectLst/>
                <a:latin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And then by taking into account of all the parts and manual installation and operation of these proposed ideas, determine Which  solutions are the most cost effective. </a:t>
            </a:r>
            <a:r>
              <a:rPr lang="en-US" sz="1800" b="0" i="0">
                <a:solidFill>
                  <a:srgbClr val="000000"/>
                </a:solidFill>
                <a:effectLst/>
                <a:latin typeface="ＭＳ ゴシック" panose="020B0609070205080204" pitchFamily="49" charset="-128"/>
              </a:rPr>
              <a:t> </a:t>
            </a:r>
            <a:endParaRPr lang="en-US"/>
          </a:p>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069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Primary Markets are the mag lab and innovation park utilities facilitators along with Trane as these are who our solution is specifically geared towards and essentially being sold to first.</a:t>
            </a:r>
          </a:p>
          <a:p>
            <a:endParaRPr lang="en-US"/>
          </a:p>
          <a:p>
            <a:r>
              <a:rPr lang="en-US"/>
              <a:t>Trane</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a:t>
            </a:fld>
            <a:endParaRPr lang="en-US"/>
          </a:p>
        </p:txBody>
      </p:sp>
    </p:spTree>
    <p:extLst>
      <p:ext uri="{BB962C8B-B14F-4D97-AF65-F5344CB8AC3E}">
        <p14:creationId xmlns:p14="http://schemas.microsoft.com/office/powerpoint/2010/main" val="141701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Using Pre-Covid Data- covid 19 reduced the amount of </a:t>
            </a:r>
            <a:r>
              <a:rPr lang="en-US" err="1"/>
              <a:t>MagLab</a:t>
            </a:r>
            <a:r>
              <a:rPr lang="en-US"/>
              <a:t> contractors and skewed the energy usage data, so we will use data from 2019 before to interpolate the normal energy consumption</a:t>
            </a:r>
          </a:p>
          <a:p>
            <a:pPr marL="171450" indent="-171450">
              <a:buFont typeface="Arial" panose="020B0604020202020204" pitchFamily="34" charset="0"/>
              <a:buChar char="•"/>
            </a:pPr>
            <a:r>
              <a:rPr lang="en-US"/>
              <a:t>Only focusing on decreasing electricity use through HVAC- were not going to try to decrease the energy consumption of the magnets or the electricity habits of the building we are only focusing on a solution that incorporates the HVAC system to reduce electricity consumption and increase efficiency</a:t>
            </a:r>
          </a:p>
          <a:p>
            <a:pPr marL="171450" indent="-171450">
              <a:buFont typeface="Arial" panose="020B0604020202020204" pitchFamily="34" charset="0"/>
              <a:buChar char="•"/>
            </a:pPr>
            <a:r>
              <a:rPr lang="en-US"/>
              <a:t>Have access to all the necessary data- we will not have to add sensors to gather data. We will be able to collect the necessary data from the current sources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a:t>
            </a:fld>
            <a:endParaRPr lang="en-US"/>
          </a:p>
        </p:txBody>
      </p:sp>
    </p:spTree>
    <p:extLst>
      <p:ext uri="{BB962C8B-B14F-4D97-AF65-F5344CB8AC3E}">
        <p14:creationId xmlns:p14="http://schemas.microsoft.com/office/powerpoint/2010/main" val="308462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Our stakeholders are our sponsor, Cameron Griffith, Trane, and the FAMU FSU College of Engineering.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9</a:t>
            </a:fld>
            <a:endParaRPr lang="en-US"/>
          </a:p>
        </p:txBody>
      </p:sp>
    </p:spTree>
    <p:extLst>
      <p:ext uri="{BB962C8B-B14F-4D97-AF65-F5344CB8AC3E}">
        <p14:creationId xmlns:p14="http://schemas.microsoft.com/office/powerpoint/2010/main" val="2779770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63430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6104580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37155299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87016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3929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56697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8788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8396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8457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7322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679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6305395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5474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0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7448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7025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86566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02129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21408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25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6653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30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454057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6578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56611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01362643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8875730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80369692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3060865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900913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74463448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FABC0-072B-4F22-8F9B-95A9D10B0206}" type="slidenum">
              <a:rPr lang="en-US" smtClean="0"/>
              <a:pPr/>
              <a:t>‹#›</a:t>
            </a:fld>
            <a:endParaRPr lang="en-US"/>
          </a:p>
        </p:txBody>
      </p:sp>
      <p:sp>
        <p:nvSpPr>
          <p:cNvPr id="7" name="Rectangle 6">
            <a:extLst>
              <a:ext uri="{FF2B5EF4-FFF2-40B4-BE49-F238E27FC236}">
                <a16:creationId xmlns:a16="http://schemas.microsoft.com/office/drawing/2014/main" id="{E3C53E6C-05D5-4761-91E8-A3992C569B70}"/>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AE170CF-9EDA-4D23-B616-4734ECB8A605}"/>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9" name="TextBox 8">
            <a:extLst>
              <a:ext uri="{FF2B5EF4-FFF2-40B4-BE49-F238E27FC236}">
                <a16:creationId xmlns:a16="http://schemas.microsoft.com/office/drawing/2014/main" id="{373DE40A-9F72-4502-A55B-2081E421CA7C}"/>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38268302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2" r:id="rId14"/>
    <p:sldLayoutId id="2147483761" r:id="rId15"/>
    <p:sldLayoutId id="2147483763" r:id="rId16"/>
    <p:sldLayoutId id="2147483732" r:id="rId17"/>
    <p:sldLayoutId id="2147483731" r:id="rId18"/>
    <p:sldLayoutId id="2147483734" r:id="rId19"/>
    <p:sldLayoutId id="2147483735" r:id="rId20"/>
    <p:sldLayoutId id="2147483736" r:id="rId21"/>
    <p:sldLayoutId id="2147483737"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33" r:id="rId31"/>
    <p:sldLayoutId id="2147483651" r:id="rId32"/>
    <p:sldLayoutId id="2147483681" r:id="rId33"/>
    <p:sldLayoutId id="2147483672" r:id="rId34"/>
    <p:sldLayoutId id="2147483665" r:id="rId35"/>
    <p:sldLayoutId id="2147483668" r:id="rId36"/>
    <p:sldLayoutId id="2147483669" r:id="rId37"/>
    <p:sldLayoutId id="2147483674" r:id="rId38"/>
    <p:sldLayoutId id="2147483675" r:id="rId39"/>
    <p:sldLayoutId id="2147483676" r:id="rId40"/>
    <p:sldLayoutId id="2147483677" r:id="rId41"/>
    <p:sldLayoutId id="2147483678" r:id="rId42"/>
    <p:sldLayoutId id="2147483679" r:id="rId43"/>
    <p:sldLayoutId id="2147483680" r:id="rId44"/>
    <p:sldLayoutId id="2147483670" r:id="rId45"/>
    <p:sldLayoutId id="2147483671"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29.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a:xfrm>
            <a:off x="917926" y="2483811"/>
            <a:ext cx="10515600" cy="301453"/>
          </a:xfrm>
        </p:spPr>
        <p:txBody>
          <a:bodyPr vert="horz" lIns="91440" tIns="45720" rIns="91440" bIns="45720" rtlCol="0" anchor="t">
            <a:normAutofit fontScale="25000" lnSpcReduction="20000"/>
          </a:bodyPr>
          <a:lstStyle/>
          <a:p>
            <a:endParaRPr lang="en-US" sz="21600">
              <a:latin typeface="Script MT Bold" panose="020B0604020202020204" pitchFamily="66" charset="0"/>
            </a:endParaRPr>
          </a:p>
          <a:p>
            <a:endParaRPr lang="en-US" sz="17600">
              <a:latin typeface="Times New Roman"/>
            </a:endParaRPr>
          </a:p>
          <a:p>
            <a:endParaRPr lang="en-US" sz="17600">
              <a:latin typeface="Times New Roman"/>
              <a:cs typeface="Arial"/>
            </a:endParaRPr>
          </a:p>
          <a:p>
            <a:endParaRPr lang="en-US" sz="4800">
              <a:latin typeface="Times New Roman"/>
              <a:cs typeface="Arial"/>
            </a:endParaRPr>
          </a:p>
          <a:p>
            <a:endParaRPr lang="en-US">
              <a:latin typeface="Times New Roman"/>
              <a:cs typeface="Arial"/>
            </a:endParaRPr>
          </a:p>
          <a:p>
            <a:endParaRPr lang="en-US">
              <a:latin typeface="Times New Roman"/>
              <a:cs typeface="Arial"/>
            </a:endParaRPr>
          </a:p>
          <a:p>
            <a:r>
              <a:rPr lang="en-US" sz="8000">
                <a:latin typeface="Times New Roman"/>
                <a:cs typeface="Arial"/>
              </a:rPr>
              <a:t>Team 517</a:t>
            </a:r>
          </a:p>
          <a:p>
            <a:r>
              <a:rPr lang="en-US" sz="8000">
                <a:latin typeface="Times New Roman"/>
                <a:cs typeface="Arial"/>
              </a:rPr>
              <a:t>Bianca Marius, Finnbar Rooney, Nicholas Walker</a:t>
            </a:r>
            <a:endParaRPr lang="en-US" sz="8000">
              <a:latin typeface="Times New Roman"/>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12"/>
          </p:nvPr>
        </p:nvSpPr>
        <p:spPr/>
        <p:txBody>
          <a:bodyPr/>
          <a:lstStyle/>
          <a:p>
            <a:fld id="{6F1FABC0-072B-4F22-8F9B-95A9D10B0206}" type="slidenum">
              <a:rPr lang="en-US" smtClean="0"/>
              <a:pPr/>
              <a:t>1</a:t>
            </a:fld>
            <a:endParaRPr lang="en-US"/>
          </a:p>
        </p:txBody>
      </p:sp>
      <p:sp>
        <p:nvSpPr>
          <p:cNvPr id="6" name="TextBox 5">
            <a:extLst>
              <a:ext uri="{FF2B5EF4-FFF2-40B4-BE49-F238E27FC236}">
                <a16:creationId xmlns:a16="http://schemas.microsoft.com/office/drawing/2014/main" id="{7102F395-2932-4226-BC85-95CBE92E20CC}"/>
              </a:ext>
            </a:extLst>
          </p:cNvPr>
          <p:cNvSpPr txBox="1"/>
          <p:nvPr/>
        </p:nvSpPr>
        <p:spPr>
          <a:xfrm>
            <a:off x="10502347" y="3511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Calibri"/>
              </a:rPr>
              <a:t>Team: 517</a:t>
            </a:r>
          </a:p>
        </p:txBody>
      </p:sp>
      <p:sp>
        <p:nvSpPr>
          <p:cNvPr id="9" name="Rectangle 8">
            <a:extLst>
              <a:ext uri="{FF2B5EF4-FFF2-40B4-BE49-F238E27FC236}">
                <a16:creationId xmlns:a16="http://schemas.microsoft.com/office/drawing/2014/main" id="{743DD5D5-1F99-496A-9127-33A44D70A0D8}"/>
              </a:ext>
            </a:extLst>
          </p:cNvPr>
          <p:cNvSpPr/>
          <p:nvPr/>
        </p:nvSpPr>
        <p:spPr>
          <a:xfrm>
            <a:off x="601936" y="1723435"/>
            <a:ext cx="11147579" cy="2123658"/>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cap="none" spc="0">
                <a:ln/>
                <a:effectLst/>
                <a:latin typeface="Times New Roman" panose="02020603050405020304" pitchFamily="18" charset="0"/>
                <a:cs typeface="Times New Roman" panose="02020603050405020304" pitchFamily="18" charset="0"/>
              </a:rPr>
              <a:t>Making the </a:t>
            </a:r>
            <a:r>
              <a:rPr lang="en-US" sz="7200" cap="none" spc="0" err="1">
                <a:ln/>
                <a:effectLst/>
                <a:latin typeface="Times New Roman" panose="02020603050405020304" pitchFamily="18" charset="0"/>
                <a:cs typeface="Times New Roman" panose="02020603050405020304" pitchFamily="18" charset="0"/>
              </a:rPr>
              <a:t>MagLab</a:t>
            </a:r>
            <a:r>
              <a:rPr lang="en-US" sz="7200" cap="none" spc="0">
                <a:ln/>
                <a:effectLst/>
                <a:latin typeface="Times New Roman" panose="02020603050405020304" pitchFamily="18" charset="0"/>
                <a:cs typeface="Times New Roman" panose="02020603050405020304" pitchFamily="18" charset="0"/>
              </a:rPr>
              <a:t> Greener:</a:t>
            </a:r>
          </a:p>
          <a:p>
            <a:pPr algn="ctr"/>
            <a:r>
              <a:rPr lang="en-US" sz="6000" cap="none" spc="0">
                <a:ln/>
                <a:effectLst/>
                <a:latin typeface="Times New Roman" panose="02020603050405020304" pitchFamily="18" charset="0"/>
                <a:cs typeface="Times New Roman" panose="02020603050405020304" pitchFamily="18" charset="0"/>
              </a:rPr>
              <a:t>Optimizing the HVAC</a:t>
            </a:r>
          </a:p>
        </p:txBody>
      </p:sp>
      <p:pic>
        <p:nvPicPr>
          <p:cNvPr id="5" name="Picture 4">
            <a:extLst>
              <a:ext uri="{FF2B5EF4-FFF2-40B4-BE49-F238E27FC236}">
                <a16:creationId xmlns:a16="http://schemas.microsoft.com/office/drawing/2014/main" id="{B86CD1C7-3BBA-41F3-8DFA-20CB500D77EF}"/>
              </a:ext>
            </a:extLst>
          </p:cNvPr>
          <p:cNvPicPr>
            <a:picLocks noChangeAspect="1"/>
          </p:cNvPicPr>
          <p:nvPr/>
        </p:nvPicPr>
        <p:blipFill>
          <a:blip r:embed="rId3">
            <a:alphaModFix amt="20000"/>
          </a:blip>
          <a:stretch>
            <a:fillRect/>
          </a:stretch>
        </p:blipFill>
        <p:spPr>
          <a:xfrm>
            <a:off x="0" y="-4557"/>
            <a:ext cx="12192000" cy="5920166"/>
          </a:xfrm>
          <a:prstGeom prst="rect">
            <a:avLst/>
          </a:prstGeom>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E7AB-9236-42AF-A698-D0B13DD36AA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Functional Decomposition</a:t>
            </a:r>
          </a:p>
        </p:txBody>
      </p:sp>
      <p:pic>
        <p:nvPicPr>
          <p:cNvPr id="7" name="Content Placeholder 6" descr="Recycle with solid fill">
            <a:extLst>
              <a:ext uri="{FF2B5EF4-FFF2-40B4-BE49-F238E27FC236}">
                <a16:creationId xmlns:a16="http://schemas.microsoft.com/office/drawing/2014/main" id="{629CB7F9-37FE-4E5B-BC89-24D2F5AC35E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4450" y="2348707"/>
            <a:ext cx="1790700" cy="1790700"/>
          </a:xfrm>
        </p:spPr>
      </p:pic>
      <p:sp>
        <p:nvSpPr>
          <p:cNvPr id="4" name="Slide Number Placeholder 3">
            <a:extLst>
              <a:ext uri="{FF2B5EF4-FFF2-40B4-BE49-F238E27FC236}">
                <a16:creationId xmlns:a16="http://schemas.microsoft.com/office/drawing/2014/main" id="{58C10B13-4C3B-49C3-A017-ED16D9B99967}"/>
              </a:ext>
            </a:extLst>
          </p:cNvPr>
          <p:cNvSpPr>
            <a:spLocks noGrp="1"/>
          </p:cNvSpPr>
          <p:nvPr>
            <p:ph type="sldNum" sz="quarter" idx="4"/>
          </p:nvPr>
        </p:nvSpPr>
        <p:spPr/>
        <p:txBody>
          <a:bodyPr/>
          <a:lstStyle/>
          <a:p>
            <a:fld id="{6F1FABC0-072B-4F22-8F9B-95A9D10B0206}" type="slidenum">
              <a:rPr lang="en-US" smtClean="0"/>
              <a:pPr/>
              <a:t>10</a:t>
            </a:fld>
            <a:endParaRPr lang="en-US"/>
          </a:p>
        </p:txBody>
      </p:sp>
      <p:pic>
        <p:nvPicPr>
          <p:cNvPr id="9" name="Content Placeholder 8" descr="Recycle with solid fill">
            <a:extLst>
              <a:ext uri="{FF2B5EF4-FFF2-40B4-BE49-F238E27FC236}">
                <a16:creationId xmlns:a16="http://schemas.microsoft.com/office/drawing/2014/main" id="{CBB03A7E-4CFF-4435-9DA3-6F683663FB24}"/>
              </a:ext>
            </a:extLst>
          </p:cNvPr>
          <p:cNvPicPr>
            <a:picLocks noGrp="1" noChangeAspect="1"/>
          </p:cNvPicPr>
          <p:nvPr>
            <p:ph sz="quarter" idx="1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6800" y="2237582"/>
            <a:ext cx="2012950" cy="2012950"/>
          </a:xfrm>
        </p:spPr>
      </p:pic>
      <p:sp>
        <p:nvSpPr>
          <p:cNvPr id="12" name="TextBox 11">
            <a:extLst>
              <a:ext uri="{FF2B5EF4-FFF2-40B4-BE49-F238E27FC236}">
                <a16:creationId xmlns:a16="http://schemas.microsoft.com/office/drawing/2014/main" id="{B54DAE64-5B52-41BE-8AB9-8848D37E80FA}"/>
              </a:ext>
            </a:extLst>
          </p:cNvPr>
          <p:cNvSpPr txBox="1"/>
          <p:nvPr/>
        </p:nvSpPr>
        <p:spPr>
          <a:xfrm>
            <a:off x="1457328" y="4535816"/>
            <a:ext cx="151923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Reduce</a:t>
            </a:r>
          </a:p>
        </p:txBody>
      </p:sp>
      <p:sp>
        <p:nvSpPr>
          <p:cNvPr id="13" name="TextBox 12">
            <a:extLst>
              <a:ext uri="{FF2B5EF4-FFF2-40B4-BE49-F238E27FC236}">
                <a16:creationId xmlns:a16="http://schemas.microsoft.com/office/drawing/2014/main" id="{03FFB52F-9527-4EF4-9D04-957CF93E0BB6}"/>
              </a:ext>
            </a:extLst>
          </p:cNvPr>
          <p:cNvSpPr txBox="1"/>
          <p:nvPr/>
        </p:nvSpPr>
        <p:spPr>
          <a:xfrm>
            <a:off x="5270767" y="4532642"/>
            <a:ext cx="105990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Reuse</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5A8EEC2-5CFF-4AA7-9234-B7BFCA4E247D}"/>
              </a:ext>
            </a:extLst>
          </p:cNvPr>
          <p:cNvSpPr txBox="1"/>
          <p:nvPr/>
        </p:nvSpPr>
        <p:spPr>
          <a:xfrm>
            <a:off x="9182100" y="4532642"/>
            <a:ext cx="133722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Recycle</a:t>
            </a:r>
            <a:endParaRPr lang="en-US">
              <a:latin typeface="Times New Roman" panose="02020603050405020304" pitchFamily="18" charset="0"/>
              <a:cs typeface="Times New Roman" panose="02020603050405020304" pitchFamily="18" charset="0"/>
            </a:endParaRPr>
          </a:p>
        </p:txBody>
      </p:sp>
      <p:sp>
        <p:nvSpPr>
          <p:cNvPr id="10" name="Content Placeholder 3">
            <a:extLst>
              <a:ext uri="{FF2B5EF4-FFF2-40B4-BE49-F238E27FC236}">
                <a16:creationId xmlns:a16="http://schemas.microsoft.com/office/drawing/2014/main" id="{4DF1B793-934B-41F5-BD6D-2D25AC22FBF2}"/>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
        <p:nvSpPr>
          <p:cNvPr id="3" name="Arrow: Down 2">
            <a:extLst>
              <a:ext uri="{FF2B5EF4-FFF2-40B4-BE49-F238E27FC236}">
                <a16:creationId xmlns:a16="http://schemas.microsoft.com/office/drawing/2014/main" id="{24E97568-3846-4463-87F4-ADD5B16B2E0A}"/>
              </a:ext>
            </a:extLst>
          </p:cNvPr>
          <p:cNvSpPr/>
          <p:nvPr/>
        </p:nvSpPr>
        <p:spPr>
          <a:xfrm>
            <a:off x="1466850" y="2345203"/>
            <a:ext cx="1085850" cy="1790700"/>
          </a:xfrm>
          <a:prstGeom prst="downArrow">
            <a:avLst/>
          </a:prstGeom>
          <a:solidFill>
            <a:srgbClr val="00B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9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5CF6-EEC5-4B43-9138-1C6E684AC5D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Targets</a:t>
            </a:r>
          </a:p>
        </p:txBody>
      </p:sp>
      <p:sp>
        <p:nvSpPr>
          <p:cNvPr id="3" name="Slide Number Placeholder 2">
            <a:extLst>
              <a:ext uri="{FF2B5EF4-FFF2-40B4-BE49-F238E27FC236}">
                <a16:creationId xmlns:a16="http://schemas.microsoft.com/office/drawing/2014/main" id="{245451ED-6986-49ED-83B8-E4C8547680F1}"/>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7" name="TextBox 6">
            <a:extLst>
              <a:ext uri="{FF2B5EF4-FFF2-40B4-BE49-F238E27FC236}">
                <a16:creationId xmlns:a16="http://schemas.microsoft.com/office/drawing/2014/main" id="{AC4E4E0C-B1C2-4FD0-AECA-E099BF24C5CF}"/>
              </a:ext>
            </a:extLst>
          </p:cNvPr>
          <p:cNvSpPr txBox="1"/>
          <p:nvPr/>
        </p:nvSpPr>
        <p:spPr>
          <a:xfrm>
            <a:off x="7222065" y="1753389"/>
            <a:ext cx="5100084" cy="523220"/>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Reduce 15% of energy usage</a:t>
            </a:r>
          </a:p>
        </p:txBody>
      </p:sp>
      <p:pic>
        <p:nvPicPr>
          <p:cNvPr id="5" name="Graphic 4" descr="Target with solid fill">
            <a:extLst>
              <a:ext uri="{FF2B5EF4-FFF2-40B4-BE49-F238E27FC236}">
                <a16:creationId xmlns:a16="http://schemas.microsoft.com/office/drawing/2014/main" id="{328AB477-B1DC-4A75-82F9-E81527FB0C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843" y="1690688"/>
            <a:ext cx="3244072" cy="3244072"/>
          </a:xfrm>
          <a:prstGeom prst="rect">
            <a:avLst/>
          </a:prstGeom>
        </p:spPr>
      </p:pic>
      <p:grpSp>
        <p:nvGrpSpPr>
          <p:cNvPr id="20" name="Group 19">
            <a:extLst>
              <a:ext uri="{FF2B5EF4-FFF2-40B4-BE49-F238E27FC236}">
                <a16:creationId xmlns:a16="http://schemas.microsoft.com/office/drawing/2014/main" id="{0A552934-A419-4D7D-90F5-4992ADF0DA74}"/>
              </a:ext>
            </a:extLst>
          </p:cNvPr>
          <p:cNvGrpSpPr/>
          <p:nvPr/>
        </p:nvGrpSpPr>
        <p:grpSpPr>
          <a:xfrm rot="10800000">
            <a:off x="5754916" y="2812402"/>
            <a:ext cx="1453896" cy="404225"/>
            <a:chOff x="6729984" y="3051508"/>
            <a:chExt cx="2332562" cy="557106"/>
          </a:xfrm>
          <a:solidFill>
            <a:schemeClr val="accent2"/>
          </a:solidFill>
        </p:grpSpPr>
        <p:sp>
          <p:nvSpPr>
            <p:cNvPr id="14" name="Content Placeholder 10" descr="Arrow Right with solid fill">
              <a:extLst>
                <a:ext uri="{FF2B5EF4-FFF2-40B4-BE49-F238E27FC236}">
                  <a16:creationId xmlns:a16="http://schemas.microsoft.com/office/drawing/2014/main" id="{77F125B7-5C08-4616-B453-89B5186BFAA1}"/>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756BC037-186C-49FD-93F3-129633387FD2}"/>
                </a:ext>
              </a:extLst>
            </p:cNvPr>
            <p:cNvGrpSpPr/>
            <p:nvPr/>
          </p:nvGrpSpPr>
          <p:grpSpPr>
            <a:xfrm>
              <a:off x="6729984" y="3069382"/>
              <a:ext cx="804947" cy="486683"/>
              <a:chOff x="3300709" y="1811364"/>
              <a:chExt cx="3068939" cy="2108719"/>
            </a:xfrm>
            <a:grpFill/>
          </p:grpSpPr>
          <p:sp>
            <p:nvSpPr>
              <p:cNvPr id="16" name="Freeform: Shape 15">
                <a:extLst>
                  <a:ext uri="{FF2B5EF4-FFF2-40B4-BE49-F238E27FC236}">
                    <a16:creationId xmlns:a16="http://schemas.microsoft.com/office/drawing/2014/main" id="{7B23507A-EAD0-4E1E-99A3-A13DC780D35D}"/>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CDD31DC-B84D-46F7-8D14-14FA5C8E3419}"/>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52E9076-A758-4D39-99B0-E20A2A8D761A}"/>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1" name="Group 20">
            <a:extLst>
              <a:ext uri="{FF2B5EF4-FFF2-40B4-BE49-F238E27FC236}">
                <a16:creationId xmlns:a16="http://schemas.microsoft.com/office/drawing/2014/main" id="{0F70213F-CF24-4484-B341-F67282DEA030}"/>
              </a:ext>
            </a:extLst>
          </p:cNvPr>
          <p:cNvGrpSpPr/>
          <p:nvPr/>
        </p:nvGrpSpPr>
        <p:grpSpPr>
          <a:xfrm rot="10800000">
            <a:off x="5768168" y="1837646"/>
            <a:ext cx="1453897" cy="404227"/>
            <a:chOff x="6729984" y="3051508"/>
            <a:chExt cx="2332562" cy="557106"/>
          </a:xfrm>
          <a:solidFill>
            <a:schemeClr val="accent1">
              <a:lumMod val="75000"/>
            </a:schemeClr>
          </a:solidFill>
        </p:grpSpPr>
        <p:sp>
          <p:nvSpPr>
            <p:cNvPr id="22" name="Content Placeholder 10" descr="Arrow Right with solid fill">
              <a:extLst>
                <a:ext uri="{FF2B5EF4-FFF2-40B4-BE49-F238E27FC236}">
                  <a16:creationId xmlns:a16="http://schemas.microsoft.com/office/drawing/2014/main" id="{BA521936-DCE7-4B46-950C-298727A4C274}"/>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03C154FD-40D0-40E8-AD58-4E802D9657AF}"/>
                </a:ext>
              </a:extLst>
            </p:cNvPr>
            <p:cNvGrpSpPr/>
            <p:nvPr/>
          </p:nvGrpSpPr>
          <p:grpSpPr>
            <a:xfrm>
              <a:off x="6729984" y="3069382"/>
              <a:ext cx="804947" cy="486683"/>
              <a:chOff x="3300709" y="1811364"/>
              <a:chExt cx="3068939" cy="2108719"/>
            </a:xfrm>
            <a:grpFill/>
          </p:grpSpPr>
          <p:sp>
            <p:nvSpPr>
              <p:cNvPr id="24" name="Freeform: Shape 23">
                <a:extLst>
                  <a:ext uri="{FF2B5EF4-FFF2-40B4-BE49-F238E27FC236}">
                    <a16:creationId xmlns:a16="http://schemas.microsoft.com/office/drawing/2014/main" id="{F953D58D-5CE4-4858-B605-F75D32705BF8}"/>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2AD5071-038E-4A07-8B74-550A1AE52DE0}"/>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B91458A-E480-4C56-9D28-24D63B34E722}"/>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7" name="Group 26">
            <a:extLst>
              <a:ext uri="{FF2B5EF4-FFF2-40B4-BE49-F238E27FC236}">
                <a16:creationId xmlns:a16="http://schemas.microsoft.com/office/drawing/2014/main" id="{0D9B1CCE-AA36-4256-8128-67AEE4F14DBD}"/>
              </a:ext>
            </a:extLst>
          </p:cNvPr>
          <p:cNvGrpSpPr/>
          <p:nvPr/>
        </p:nvGrpSpPr>
        <p:grpSpPr>
          <a:xfrm rot="10800000">
            <a:off x="5768168" y="3878743"/>
            <a:ext cx="1453896" cy="404228"/>
            <a:chOff x="6729984" y="3051508"/>
            <a:chExt cx="2332562" cy="557106"/>
          </a:xfrm>
          <a:solidFill>
            <a:schemeClr val="accent6">
              <a:lumMod val="75000"/>
            </a:schemeClr>
          </a:solidFill>
        </p:grpSpPr>
        <p:sp>
          <p:nvSpPr>
            <p:cNvPr id="28" name="Content Placeholder 10" descr="Arrow Right with solid fill">
              <a:extLst>
                <a:ext uri="{FF2B5EF4-FFF2-40B4-BE49-F238E27FC236}">
                  <a16:creationId xmlns:a16="http://schemas.microsoft.com/office/drawing/2014/main" id="{2B0618ED-1A4A-44C1-ABD7-FC094264600A}"/>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ED5E2866-330F-49FB-B731-7847A283D419}"/>
                </a:ext>
              </a:extLst>
            </p:cNvPr>
            <p:cNvGrpSpPr/>
            <p:nvPr/>
          </p:nvGrpSpPr>
          <p:grpSpPr>
            <a:xfrm>
              <a:off x="6729984" y="3069382"/>
              <a:ext cx="804947" cy="486683"/>
              <a:chOff x="3300709" y="1811364"/>
              <a:chExt cx="3068939" cy="2108719"/>
            </a:xfrm>
            <a:grpFill/>
          </p:grpSpPr>
          <p:sp>
            <p:nvSpPr>
              <p:cNvPr id="30" name="Freeform: Shape 29">
                <a:extLst>
                  <a:ext uri="{FF2B5EF4-FFF2-40B4-BE49-F238E27FC236}">
                    <a16:creationId xmlns:a16="http://schemas.microsoft.com/office/drawing/2014/main" id="{D7F87974-678C-4F2C-9DF9-7598746C0F49}"/>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7014DB6-653E-43CF-97B8-3AB0E9FFC4D2}"/>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6DE7D8B-B3CF-41D4-A1BE-422FF7AB2A0C}"/>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sp>
        <p:nvSpPr>
          <p:cNvPr id="33" name="TextBox 32">
            <a:extLst>
              <a:ext uri="{FF2B5EF4-FFF2-40B4-BE49-F238E27FC236}">
                <a16:creationId xmlns:a16="http://schemas.microsoft.com/office/drawing/2014/main" id="{260CBEA3-96BA-4937-83D1-39EDE45328ED}"/>
              </a:ext>
            </a:extLst>
          </p:cNvPr>
          <p:cNvSpPr txBox="1"/>
          <p:nvPr/>
        </p:nvSpPr>
        <p:spPr>
          <a:xfrm>
            <a:off x="7222064" y="2739856"/>
            <a:ext cx="4595457" cy="954107"/>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Reuse 10% of the byproduct of a system</a:t>
            </a:r>
          </a:p>
        </p:txBody>
      </p:sp>
      <p:sp>
        <p:nvSpPr>
          <p:cNvPr id="34" name="TextBox 33">
            <a:extLst>
              <a:ext uri="{FF2B5EF4-FFF2-40B4-BE49-F238E27FC236}">
                <a16:creationId xmlns:a16="http://schemas.microsoft.com/office/drawing/2014/main" id="{ED4347D3-91AD-4389-B653-5E75380463CC}"/>
              </a:ext>
            </a:extLst>
          </p:cNvPr>
          <p:cNvSpPr txBox="1"/>
          <p:nvPr/>
        </p:nvSpPr>
        <p:spPr>
          <a:xfrm>
            <a:off x="7222064" y="3815727"/>
            <a:ext cx="3669594" cy="523220"/>
          </a:xfrm>
          <a:prstGeom prst="rect">
            <a:avLst/>
          </a:prstGeom>
          <a:noFill/>
        </p:spPr>
        <p:txBody>
          <a:bodyPr wrap="non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Recycle 25% of waste</a:t>
            </a:r>
          </a:p>
        </p:txBody>
      </p:sp>
      <p:sp>
        <p:nvSpPr>
          <p:cNvPr id="35" name="Content Placeholder 3">
            <a:extLst>
              <a:ext uri="{FF2B5EF4-FFF2-40B4-BE49-F238E27FC236}">
                <a16:creationId xmlns:a16="http://schemas.microsoft.com/office/drawing/2014/main" id="{5A013E77-8234-4C9D-B02E-0863E9249495}"/>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1369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8" presetClass="emph" presetSubtype="0" fill="hold" nodeType="withEffect">
                                  <p:stCondLst>
                                    <p:cond delay="0"/>
                                  </p:stCondLst>
                                  <p:childTnLst>
                                    <p:animRot by="-1200000">
                                      <p:cBhvr>
                                        <p:cTn id="12" dur="500" fill="hold"/>
                                        <p:tgtEl>
                                          <p:spTgt spid="21"/>
                                        </p:tgtEl>
                                        <p:attrNameLst>
                                          <p:attrName>r</p:attrName>
                                        </p:attrNameLst>
                                      </p:cBhvr>
                                    </p:animRot>
                                  </p:childTnLst>
                                </p:cTn>
                              </p:par>
                              <p:par>
                                <p:cTn id="13" presetID="42" presetClass="path" presetSubtype="0" accel="50000" decel="50000" fill="hold" nodeType="withEffect">
                                  <p:stCondLst>
                                    <p:cond delay="0"/>
                                  </p:stCondLst>
                                  <p:childTnLst>
                                    <p:animMotion origin="layout" path="M -2.29167E-6 -3.7037E-6 L -0.30234 0.15602 " pathEditMode="relative" rAng="0" ptsTypes="AA">
                                      <p:cBhvr>
                                        <p:cTn id="14" dur="2000" fill="hold"/>
                                        <p:tgtEl>
                                          <p:spTgt spid="21"/>
                                        </p:tgtEl>
                                        <p:attrNameLst>
                                          <p:attrName>ppt_x</p:attrName>
                                          <p:attrName>ppt_y</p:attrName>
                                        </p:attrNameLst>
                                      </p:cBhvr>
                                      <p:rCtr x="-15117" y="7801"/>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6.25E-7 -3.33333E-6 L -0.29388 0.05139 " pathEditMode="relative" rAng="0" ptsTypes="AA">
                                      <p:cBhvr>
                                        <p:cTn id="22" dur="2000" fill="hold"/>
                                        <p:tgtEl>
                                          <p:spTgt spid="20"/>
                                        </p:tgtEl>
                                        <p:attrNameLst>
                                          <p:attrName>ppt_x</p:attrName>
                                          <p:attrName>ppt_y</p:attrName>
                                        </p:attrNameLst>
                                      </p:cBhvr>
                                      <p:rCtr x="-14701" y="2569"/>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10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1000"/>
                                        <p:tgtEl>
                                          <p:spTgt spid="34"/>
                                        </p:tgtEl>
                                      </p:cBhvr>
                                    </p:animEffect>
                                  </p:childTnLst>
                                </p:cTn>
                              </p:par>
                              <p:par>
                                <p:cTn id="31" presetID="8" presetClass="emph" presetSubtype="0" fill="hold" nodeType="withEffect">
                                  <p:stCondLst>
                                    <p:cond delay="0"/>
                                  </p:stCondLst>
                                  <p:childTnLst>
                                    <p:animRot by="600000">
                                      <p:cBhvr>
                                        <p:cTn id="32" dur="500" fill="hold"/>
                                        <p:tgtEl>
                                          <p:spTgt spid="27"/>
                                        </p:tgtEl>
                                        <p:attrNameLst>
                                          <p:attrName>r</p:attrName>
                                        </p:attrNameLst>
                                      </p:cBhvr>
                                    </p:animRot>
                                  </p:childTnLst>
                                </p:cTn>
                              </p:par>
                              <p:par>
                                <p:cTn id="33" presetID="42" presetClass="path" presetSubtype="0" accel="50000" decel="50000" fill="hold" nodeType="withEffect">
                                  <p:stCondLst>
                                    <p:cond delay="0"/>
                                  </p:stCondLst>
                                  <p:childTnLst>
                                    <p:animMotion origin="layout" path="M -2.29167E-6 2.59259E-6 L -0.30104 -0.09491 " pathEditMode="relative" rAng="0" ptsTypes="AA">
                                      <p:cBhvr>
                                        <p:cTn id="34" dur="2000" fill="hold"/>
                                        <p:tgtEl>
                                          <p:spTgt spid="27"/>
                                        </p:tgtEl>
                                        <p:attrNameLst>
                                          <p:attrName>ppt_x</p:attrName>
                                          <p:attrName>ppt_y</p:attrName>
                                        </p:attrNameLst>
                                      </p:cBhvr>
                                      <p:rCtr x="-15052"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Finnbar Rooney</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50203"/>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7065" y="287827"/>
            <a:ext cx="7360823" cy="5174123"/>
          </a:xfrm>
        </p:spPr>
      </p:pic>
    </p:spTree>
    <p:extLst>
      <p:ext uri="{BB962C8B-B14F-4D97-AF65-F5344CB8AC3E}">
        <p14:creationId xmlns:p14="http://schemas.microsoft.com/office/powerpoint/2010/main" val="2860038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8435" y="-5398397"/>
            <a:ext cx="17659779" cy="12413540"/>
          </a:xfrm>
        </p:spPr>
      </p:pic>
      <p:sp>
        <p:nvSpPr>
          <p:cNvPr id="8" name="TextBox 7">
            <a:extLst>
              <a:ext uri="{FF2B5EF4-FFF2-40B4-BE49-F238E27FC236}">
                <a16:creationId xmlns:a16="http://schemas.microsoft.com/office/drawing/2014/main" id="{1D258E89-906C-42C0-920A-0B3C65827761}"/>
              </a:ext>
            </a:extLst>
          </p:cNvPr>
          <p:cNvSpPr txBox="1"/>
          <p:nvPr/>
        </p:nvSpPr>
        <p:spPr>
          <a:xfrm>
            <a:off x="6660794" y="1175544"/>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Adding a cooling tank</a:t>
            </a:r>
          </a:p>
        </p:txBody>
      </p:sp>
    </p:spTree>
    <p:extLst>
      <p:ext uri="{BB962C8B-B14F-4D97-AF65-F5344CB8AC3E}">
        <p14:creationId xmlns:p14="http://schemas.microsoft.com/office/powerpoint/2010/main" val="17843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1937" y="-310108"/>
            <a:ext cx="17659779" cy="12413540"/>
          </a:xfrm>
        </p:spPr>
      </p:pic>
      <p:sp>
        <p:nvSpPr>
          <p:cNvPr id="8" name="TextBox 7">
            <a:extLst>
              <a:ext uri="{FF2B5EF4-FFF2-40B4-BE49-F238E27FC236}">
                <a16:creationId xmlns:a16="http://schemas.microsoft.com/office/drawing/2014/main" id="{BBA1A426-97F6-4CA1-8A53-49190B26E501}"/>
              </a:ext>
            </a:extLst>
          </p:cNvPr>
          <p:cNvSpPr txBox="1"/>
          <p:nvPr/>
        </p:nvSpPr>
        <p:spPr>
          <a:xfrm>
            <a:off x="2555323" y="428740"/>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chillers</a:t>
            </a:r>
          </a:p>
        </p:txBody>
      </p:sp>
      <p:sp>
        <p:nvSpPr>
          <p:cNvPr id="9" name="TextBox 8">
            <a:extLst>
              <a:ext uri="{FF2B5EF4-FFF2-40B4-BE49-F238E27FC236}">
                <a16:creationId xmlns:a16="http://schemas.microsoft.com/office/drawing/2014/main" id="{9DE5096F-29B5-4193-A554-7A13AAA541C2}"/>
              </a:ext>
            </a:extLst>
          </p:cNvPr>
          <p:cNvSpPr txBox="1"/>
          <p:nvPr/>
        </p:nvSpPr>
        <p:spPr>
          <a:xfrm>
            <a:off x="7962899" y="428741"/>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 a 5</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chiller</a:t>
            </a:r>
          </a:p>
        </p:txBody>
      </p:sp>
    </p:spTree>
    <p:extLst>
      <p:ext uri="{BB962C8B-B14F-4D97-AF65-F5344CB8AC3E}">
        <p14:creationId xmlns:p14="http://schemas.microsoft.com/office/powerpoint/2010/main" val="431500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5979" y="0"/>
            <a:ext cx="17659779" cy="12413540"/>
          </a:xfrm>
        </p:spPr>
      </p:pic>
      <p:sp>
        <p:nvSpPr>
          <p:cNvPr id="8" name="TextBox 7">
            <a:extLst>
              <a:ext uri="{FF2B5EF4-FFF2-40B4-BE49-F238E27FC236}">
                <a16:creationId xmlns:a16="http://schemas.microsoft.com/office/drawing/2014/main" id="{652122C6-E76E-4981-8D25-E303F74368B5}"/>
              </a:ext>
            </a:extLst>
          </p:cNvPr>
          <p:cNvSpPr txBox="1"/>
          <p:nvPr/>
        </p:nvSpPr>
        <p:spPr>
          <a:xfrm>
            <a:off x="5116453" y="361173"/>
            <a:ext cx="4191000" cy="1200329"/>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Variable speed fans on the cooling tower</a:t>
            </a:r>
          </a:p>
        </p:txBody>
      </p:sp>
    </p:spTree>
    <p:extLst>
      <p:ext uri="{BB962C8B-B14F-4D97-AF65-F5344CB8AC3E}">
        <p14:creationId xmlns:p14="http://schemas.microsoft.com/office/powerpoint/2010/main" val="1910358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2879" y="-1234380"/>
            <a:ext cx="17659779" cy="12413540"/>
          </a:xfrm>
        </p:spPr>
      </p:pic>
      <p:sp>
        <p:nvSpPr>
          <p:cNvPr id="9" name="TextBox 8">
            <a:extLst>
              <a:ext uri="{FF2B5EF4-FFF2-40B4-BE49-F238E27FC236}">
                <a16:creationId xmlns:a16="http://schemas.microsoft.com/office/drawing/2014/main" id="{BF4319D4-23D6-4953-AD2E-7E7DD0FC7B6E}"/>
              </a:ext>
            </a:extLst>
          </p:cNvPr>
          <p:cNvSpPr txBox="1"/>
          <p:nvPr/>
        </p:nvSpPr>
        <p:spPr>
          <a:xfrm>
            <a:off x="3721455" y="4361959"/>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water pumps</a:t>
            </a:r>
          </a:p>
        </p:txBody>
      </p:sp>
    </p:spTree>
    <p:extLst>
      <p:ext uri="{BB962C8B-B14F-4D97-AF65-F5344CB8AC3E}">
        <p14:creationId xmlns:p14="http://schemas.microsoft.com/office/powerpoint/2010/main" val="1939982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7065" y="287827"/>
            <a:ext cx="7360823" cy="5174123"/>
          </a:xfrm>
        </p:spPr>
      </p:pic>
      <p:sp>
        <p:nvSpPr>
          <p:cNvPr id="6" name="Content Placeholder 5">
            <a:extLst>
              <a:ext uri="{FF2B5EF4-FFF2-40B4-BE49-F238E27FC236}">
                <a16:creationId xmlns:a16="http://schemas.microsoft.com/office/drawing/2014/main" id="{C1990785-2A9D-4A53-A6BB-45122E170D66}"/>
              </a:ext>
            </a:extLst>
          </p:cNvPr>
          <p:cNvSpPr>
            <a:spLocks noGrp="1"/>
          </p:cNvSpPr>
          <p:nvPr>
            <p:ph sz="quarter" idx="11"/>
          </p:nvPr>
        </p:nvSpPr>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1274963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18</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176648732"/>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Implementation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42.3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904621"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4C5EFF7D-C2E3-4166-ADA6-7344503189CF}"/>
              </a:ext>
            </a:extLst>
          </p:cNvPr>
          <p:cNvCxnSpPr>
            <a:cxnSpLocks/>
          </p:cNvCxnSpPr>
          <p:nvPr/>
        </p:nvCxnSpPr>
        <p:spPr>
          <a:xfrm flipV="1">
            <a:off x="6313823"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A7A6A56-002B-441A-9D1A-9B79EE7520D8}"/>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5CCB1BA-557A-4E10-ADB9-5356D9759383}"/>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CA4FA9B1-E054-417B-B472-865351B64097}"/>
              </a:ext>
            </a:extLst>
          </p:cNvPr>
          <p:cNvCxnSpPr>
            <a:cxnSpLocks/>
          </p:cNvCxnSpPr>
          <p:nvPr/>
        </p:nvCxnSpPr>
        <p:spPr>
          <a:xfrm flipV="1">
            <a:off x="10641181"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2232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19</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646185969"/>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Sustainable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34.6</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B462FFC5-B1EC-4D50-A683-5EDA0681A38C}"/>
              </a:ext>
            </a:extLst>
          </p:cNvPr>
          <p:cNvCxnSpPr>
            <a:cxnSpLocks/>
          </p:cNvCxnSpPr>
          <p:nvPr/>
        </p:nvCxnSpPr>
        <p:spPr>
          <a:xfrm flipV="1">
            <a:off x="6325855"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09A487F-AB61-49C9-88B6-AC9C006199B7}"/>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BFC92C7-D3A6-49C2-9793-958E06704800}"/>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7FE3434-F4DC-40DD-A722-D8DEC0BA9973}"/>
              </a:ext>
            </a:extLst>
          </p:cNvPr>
          <p:cNvCxnSpPr>
            <a:cxnSpLocks/>
          </p:cNvCxnSpPr>
          <p:nvPr/>
        </p:nvCxnSpPr>
        <p:spPr>
          <a:xfrm flipV="1">
            <a:off x="10629150"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002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8822910" y="4972063"/>
            <a:ext cx="1720151" cy="615553"/>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Nicholas Walker</a:t>
            </a:r>
          </a:p>
          <a:p>
            <a:r>
              <a:rPr lang="en-US" sz="1600" i="1">
                <a:latin typeface="Times New Roman" panose="02020603050405020304" pitchFamily="18" charset="0"/>
                <a:cs typeface="Times New Roman" panose="02020603050405020304" pitchFamily="18" charset="0"/>
              </a:rPr>
              <a:t>Design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1160646" y="4971847"/>
            <a:ext cx="2298173" cy="89255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Bianca Marius</a:t>
            </a:r>
          </a:p>
          <a:p>
            <a:r>
              <a:rPr lang="en-US" sz="1600" i="1">
                <a:latin typeface="Times New Roman" panose="02020603050405020304" pitchFamily="18" charset="0"/>
                <a:cs typeface="Times New Roman" panose="02020603050405020304" pitchFamily="18" charset="0"/>
              </a:rPr>
              <a:t>Thermal Fluids Engineer</a:t>
            </a:r>
          </a:p>
          <a:p>
            <a:endParaRPr lang="en-US"/>
          </a:p>
        </p:txBody>
      </p:sp>
      <p:sp>
        <p:nvSpPr>
          <p:cNvPr id="12" name="TextBox 11">
            <a:extLst>
              <a:ext uri="{FF2B5EF4-FFF2-40B4-BE49-F238E27FC236}">
                <a16:creationId xmlns:a16="http://schemas.microsoft.com/office/drawing/2014/main" id="{CFD4A022-20F2-4C96-A44D-478FEF0F82F8}"/>
              </a:ext>
            </a:extLst>
          </p:cNvPr>
          <p:cNvSpPr txBox="1"/>
          <p:nvPr/>
        </p:nvSpPr>
        <p:spPr>
          <a:xfrm>
            <a:off x="5039242" y="4972063"/>
            <a:ext cx="1790875" cy="89255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a:p>
            <a:r>
              <a:rPr lang="en-US" sz="1600" i="1">
                <a:latin typeface="Times New Roman" panose="02020603050405020304" pitchFamily="18" charset="0"/>
                <a:cs typeface="Times New Roman" panose="02020603050405020304" pitchFamily="18" charset="0"/>
              </a:rPr>
              <a:t>Materials Engineer</a:t>
            </a:r>
          </a:p>
          <a:p>
            <a:endParaRPr lang="en-US"/>
          </a:p>
        </p:txBody>
      </p:sp>
      <p:pic>
        <p:nvPicPr>
          <p:cNvPr id="3" name="Picture 2" descr="A person in a suit and tie&#10;&#10;Description automatically generated with medium confidence">
            <a:extLst>
              <a:ext uri="{FF2B5EF4-FFF2-40B4-BE49-F238E27FC236}">
                <a16:creationId xmlns:a16="http://schemas.microsoft.com/office/drawing/2014/main" id="{ED7254E1-A1E5-4BBA-93D1-9ADDB80A714B}"/>
              </a:ext>
            </a:extLst>
          </p:cNvPr>
          <p:cNvPicPr>
            <a:picLocks noChangeAspect="1"/>
          </p:cNvPicPr>
          <p:nvPr/>
        </p:nvPicPr>
        <p:blipFill rotWithShape="1">
          <a:blip r:embed="rId3">
            <a:extLst>
              <a:ext uri="{28A0092B-C50C-407E-A947-70E740481C1C}">
                <a14:useLocalDpi xmlns:a14="http://schemas.microsoft.com/office/drawing/2010/main" val="0"/>
              </a:ext>
            </a:extLst>
          </a:blip>
          <a:srcRect t="12520"/>
          <a:stretch/>
        </p:blipFill>
        <p:spPr>
          <a:xfrm>
            <a:off x="4684436" y="2181013"/>
            <a:ext cx="2445173" cy="2662554"/>
          </a:xfrm>
          <a:prstGeom prst="rect">
            <a:avLst/>
          </a:prstGeom>
        </p:spPr>
      </p:pic>
      <p:pic>
        <p:nvPicPr>
          <p:cNvPr id="17" name="Picture 16">
            <a:extLst>
              <a:ext uri="{FF2B5EF4-FFF2-40B4-BE49-F238E27FC236}">
                <a16:creationId xmlns:a16="http://schemas.microsoft.com/office/drawing/2014/main" id="{B2FAE73B-0C46-4CEF-A45F-1699909E6C72}"/>
              </a:ext>
            </a:extLst>
          </p:cNvPr>
          <p:cNvPicPr>
            <a:picLocks noChangeAspect="1"/>
          </p:cNvPicPr>
          <p:nvPr/>
        </p:nvPicPr>
        <p:blipFill rotWithShape="1">
          <a:blip r:embed="rId4"/>
          <a:srcRect t="15679" r="11871"/>
          <a:stretch/>
        </p:blipFill>
        <p:spPr>
          <a:xfrm>
            <a:off x="895037" y="2181013"/>
            <a:ext cx="2445174" cy="2660904"/>
          </a:xfrm>
          <a:prstGeom prst="rect">
            <a:avLst/>
          </a:prstGeom>
        </p:spPr>
      </p:pic>
      <p:pic>
        <p:nvPicPr>
          <p:cNvPr id="7" name="Picture 7">
            <a:extLst>
              <a:ext uri="{FF2B5EF4-FFF2-40B4-BE49-F238E27FC236}">
                <a16:creationId xmlns:a16="http://schemas.microsoft.com/office/drawing/2014/main" id="{029FC557-263B-7843-84CD-1F0A4912DC7F}"/>
              </a:ext>
            </a:extLst>
          </p:cNvPr>
          <p:cNvPicPr>
            <a:picLocks noChangeAspect="1"/>
          </p:cNvPicPr>
          <p:nvPr/>
        </p:nvPicPr>
        <p:blipFill rotWithShape="1">
          <a:blip r:embed="rId5">
            <a:extLst>
              <a:ext uri="{28A0092B-C50C-407E-A947-70E740481C1C}">
                <a14:useLocalDpi xmlns:a14="http://schemas.microsoft.com/office/drawing/2010/main" val="0"/>
              </a:ext>
            </a:extLst>
          </a:blip>
          <a:srcRect t="9877" b="8261"/>
          <a:stretch/>
        </p:blipFill>
        <p:spPr>
          <a:xfrm>
            <a:off x="8533839" y="2124830"/>
            <a:ext cx="2441448" cy="2660904"/>
          </a:xfrm>
          <a:prstGeom prst="rect">
            <a:avLst/>
          </a:prstGeom>
        </p:spPr>
      </p:pic>
      <p:sp>
        <p:nvSpPr>
          <p:cNvPr id="13" name="Content Placeholder 3">
            <a:extLst>
              <a:ext uri="{FF2B5EF4-FFF2-40B4-BE49-F238E27FC236}">
                <a16:creationId xmlns:a16="http://schemas.microsoft.com/office/drawing/2014/main" id="{2006F714-24F8-41FC-9BB7-D054CC44CD63}"/>
              </a:ext>
            </a:extLst>
          </p:cNvPr>
          <p:cNvSpPr txBox="1">
            <a:spLocks/>
          </p:cNvSpPr>
          <p:nvPr/>
        </p:nvSpPr>
        <p:spPr>
          <a:xfrm>
            <a:off x="10363200" y="5618497"/>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71736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20</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2552107060"/>
              </p:ext>
            </p:extLst>
          </p:nvPr>
        </p:nvGraphicFramePr>
        <p:xfrm>
          <a:off x="795339" y="909385"/>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Price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21.7</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63771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cxnSp>
        <p:nvCxnSpPr>
          <p:cNvPr id="10" name="Straight Arrow Connector 9">
            <a:extLst>
              <a:ext uri="{FF2B5EF4-FFF2-40B4-BE49-F238E27FC236}">
                <a16:creationId xmlns:a16="http://schemas.microsoft.com/office/drawing/2014/main" id="{27862321-5349-4FEF-82CA-FC43400B71A2}"/>
              </a:ext>
            </a:extLst>
          </p:cNvPr>
          <p:cNvCxnSpPr>
            <a:cxnSpLocks/>
          </p:cNvCxnSpPr>
          <p:nvPr/>
        </p:nvCxnSpPr>
        <p:spPr>
          <a:xfrm flipV="1">
            <a:off x="6313823"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3B3CC6F-6D31-447F-9545-3BC73E1B66F9}"/>
              </a:ext>
            </a:extLst>
          </p:cNvPr>
          <p:cNvCxnSpPr>
            <a:cxnSpLocks/>
          </p:cNvCxnSpPr>
          <p:nvPr/>
        </p:nvCxnSpPr>
        <p:spPr>
          <a:xfrm flipV="1">
            <a:off x="7997074"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47122F6-9162-41E6-9C9E-0069F415EA31}"/>
              </a:ext>
            </a:extLst>
          </p:cNvPr>
          <p:cNvCxnSpPr>
            <a:cxnSpLocks/>
          </p:cNvCxnSpPr>
          <p:nvPr/>
        </p:nvCxnSpPr>
        <p:spPr>
          <a:xfrm>
            <a:off x="9293645" y="1330577"/>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88894FF-FE24-44E6-ADE4-FEA659C76552}"/>
              </a:ext>
            </a:extLst>
          </p:cNvPr>
          <p:cNvCxnSpPr>
            <a:cxnSpLocks/>
          </p:cNvCxnSpPr>
          <p:nvPr/>
        </p:nvCxnSpPr>
        <p:spPr>
          <a:xfrm flipV="1">
            <a:off x="10629150"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752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21</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4278324017"/>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Life Span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1.28</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853738" y="5592083"/>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D17E641F-F471-4D99-B346-6F0B2220B81D}"/>
              </a:ext>
            </a:extLst>
          </p:cNvPr>
          <p:cNvCxnSpPr>
            <a:cxnSpLocks/>
          </p:cNvCxnSpPr>
          <p:nvPr/>
        </p:nvCxnSpPr>
        <p:spPr>
          <a:xfrm flipV="1">
            <a:off x="6313823"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8F1ED258-8F1B-45F8-8076-33B1B0C1D487}"/>
              </a:ext>
            </a:extLst>
          </p:cNvPr>
          <p:cNvCxnSpPr>
            <a:cxnSpLocks/>
          </p:cNvCxnSpPr>
          <p:nvPr/>
        </p:nvCxnSpPr>
        <p:spPr>
          <a:xfrm flipV="1">
            <a:off x="7997074"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3EC9BA8-4316-4615-92EC-4F41BF4A0174}"/>
              </a:ext>
            </a:extLst>
          </p:cNvPr>
          <p:cNvCxnSpPr>
            <a:cxnSpLocks/>
          </p:cNvCxnSpPr>
          <p:nvPr/>
        </p:nvCxnSpPr>
        <p:spPr>
          <a:xfrm>
            <a:off x="9293645" y="137870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345E8CD5-BB1F-470D-90FD-7A733B61CF4A}"/>
              </a:ext>
            </a:extLst>
          </p:cNvPr>
          <p:cNvCxnSpPr>
            <a:cxnSpLocks/>
          </p:cNvCxnSpPr>
          <p:nvPr/>
        </p:nvCxnSpPr>
        <p:spPr>
          <a:xfrm flipV="1">
            <a:off x="10629150"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26131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476973127"/>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Pumps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68025" y="563975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2743098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498340145"/>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Variable Speed Cooling Fans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91838" y="5639760"/>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312838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044576352"/>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Chillers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910888" y="5644522"/>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860163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158822478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Implementation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0.555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1874948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270480426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Sustainable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0.315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92464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958023528"/>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Price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0.0475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13752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615754350"/>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Life Span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0.0825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2555241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8583-579F-4D94-8731-30BB846C239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Final Selection</a:t>
            </a:r>
          </a:p>
        </p:txBody>
      </p:sp>
      <p:sp>
        <p:nvSpPr>
          <p:cNvPr id="4" name="Slide Number Placeholder 3">
            <a:extLst>
              <a:ext uri="{FF2B5EF4-FFF2-40B4-BE49-F238E27FC236}">
                <a16:creationId xmlns:a16="http://schemas.microsoft.com/office/drawing/2014/main" id="{74E2E090-861E-4F76-A5BE-CAAA7F7804C8}"/>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5" name="Content Placeholder 4">
            <a:extLst>
              <a:ext uri="{FF2B5EF4-FFF2-40B4-BE49-F238E27FC236}">
                <a16:creationId xmlns:a16="http://schemas.microsoft.com/office/drawing/2014/main" id="{2DA97828-F500-4F51-8E16-6C778C308205}"/>
              </a:ext>
            </a:extLst>
          </p:cNvPr>
          <p:cNvSpPr>
            <a:spLocks noGrp="1"/>
          </p:cNvSpPr>
          <p:nvPr>
            <p:ph sz="quarter" idx="11"/>
          </p:nvPr>
        </p:nvSpPr>
        <p:spPr/>
        <p:txBody>
          <a:bodyPr/>
          <a:lstStyle/>
          <a:p>
            <a:r>
              <a:rPr lang="en-US">
                <a:latin typeface="Times New Roman" panose="02020603050405020304" pitchFamily="18" charset="0"/>
                <a:cs typeface="Times New Roman" panose="02020603050405020304" pitchFamily="18" charset="0"/>
              </a:rPr>
              <a:t>Finnbar Rooney</a:t>
            </a:r>
          </a:p>
        </p:txBody>
      </p:sp>
      <p:graphicFrame>
        <p:nvGraphicFramePr>
          <p:cNvPr id="10" name="Content Placeholder 9">
            <a:extLst>
              <a:ext uri="{FF2B5EF4-FFF2-40B4-BE49-F238E27FC236}">
                <a16:creationId xmlns:a16="http://schemas.microsoft.com/office/drawing/2014/main" id="{CF6A0553-0804-4997-962E-ECE972D4440B}"/>
              </a:ext>
            </a:extLst>
          </p:cNvPr>
          <p:cNvGraphicFramePr>
            <a:graphicFrameLocks noGrp="1"/>
          </p:cNvGraphicFramePr>
          <p:nvPr>
            <p:ph idx="1"/>
            <p:extLst>
              <p:ext uri="{D42A27DB-BD31-4B8C-83A1-F6EECF244321}">
                <p14:modId xmlns:p14="http://schemas.microsoft.com/office/powerpoint/2010/main" val="1746999808"/>
              </p:ext>
            </p:extLst>
          </p:nvPr>
        </p:nvGraphicFramePr>
        <p:xfrm>
          <a:off x="1804987" y="1738312"/>
          <a:ext cx="8315325" cy="2166030"/>
        </p:xfrm>
        <a:graphic>
          <a:graphicData uri="http://schemas.openxmlformats.org/drawingml/2006/table">
            <a:tbl>
              <a:tblPr>
                <a:effectLst/>
                <a:tableStyleId>{327F97BB-C833-4FB7-BDE5-3F7075034690}</a:tableStyleId>
              </a:tblPr>
              <a:tblGrid>
                <a:gridCol w="1252538">
                  <a:extLst>
                    <a:ext uri="{9D8B030D-6E8A-4147-A177-3AD203B41FA5}">
                      <a16:colId xmlns:a16="http://schemas.microsoft.com/office/drawing/2014/main" val="3539618044"/>
                    </a:ext>
                  </a:extLst>
                </a:gridCol>
                <a:gridCol w="1785754">
                  <a:extLst>
                    <a:ext uri="{9D8B030D-6E8A-4147-A177-3AD203B41FA5}">
                      <a16:colId xmlns:a16="http://schemas.microsoft.com/office/drawing/2014/main" val="3353475604"/>
                    </a:ext>
                  </a:extLst>
                </a:gridCol>
                <a:gridCol w="3318135">
                  <a:extLst>
                    <a:ext uri="{9D8B030D-6E8A-4147-A177-3AD203B41FA5}">
                      <a16:colId xmlns:a16="http://schemas.microsoft.com/office/drawing/2014/main" val="4201610034"/>
                    </a:ext>
                  </a:extLst>
                </a:gridCol>
                <a:gridCol w="1958898">
                  <a:extLst>
                    <a:ext uri="{9D8B030D-6E8A-4147-A177-3AD203B41FA5}">
                      <a16:colId xmlns:a16="http://schemas.microsoft.com/office/drawing/2014/main" val="1361994497"/>
                    </a:ext>
                  </a:extLst>
                </a:gridCol>
              </a:tblGrid>
              <a:tr h="657182">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Concepts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000" b="1" u="none" strike="noStrike">
                        <a:solidFill>
                          <a:srgbClr val="FFFFFF"/>
                        </a:solidFill>
                        <a:effectLst/>
                        <a:latin typeface="Times New Roman" panose="02020603050405020304" pitchFamily="18" charset="0"/>
                        <a:cs typeface="Times New Roman" panose="02020603050405020304" pitchFamily="18" charset="0"/>
                      </a:endParaRPr>
                    </a:p>
                    <a:p>
                      <a:pPr algn="l" fontAlgn="ctr"/>
                      <a:r>
                        <a:rPr lang="en-US" sz="2000" b="1" u="none" strike="noStrike">
                          <a:solidFill>
                            <a:schemeClr val="tx1"/>
                          </a:solidFill>
                          <a:effectLst/>
                          <a:latin typeface="Times New Roman" panose="02020603050405020304" pitchFamily="18" charset="0"/>
                          <a:cs typeface="Times New Roman" panose="02020603050405020304" pitchFamily="18" charset="0"/>
                        </a:rPr>
                        <a:t>Optimizing Pumps</a:t>
                      </a:r>
                      <a:endParaRPr lang="en-US" sz="2000" b="1" i="0" u="none" strike="noStrike">
                        <a:solidFill>
                          <a:schemeClr val="tx1"/>
                        </a:solidFill>
                        <a:effectLst/>
                        <a:latin typeface="Times New Roman" panose="02020603050405020304" pitchFamily="18" charset="0"/>
                        <a:cs typeface="Times New Roman" panose="02020603050405020304" pitchFamily="18"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Variable Speed Controlling Pumps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Optimizing Chillers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3475439"/>
                  </a:ext>
                </a:extLst>
              </a:tr>
              <a:tr h="1247820">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Alternative Value</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1" u="none" strike="noStrike">
                          <a:solidFill>
                            <a:srgbClr val="000000"/>
                          </a:solidFill>
                          <a:effectLst/>
                          <a:latin typeface="Times New Roman" panose="02020603050405020304" pitchFamily="18" charset="0"/>
                          <a:cs typeface="Times New Roman" panose="02020603050405020304" pitchFamily="18" charset="0"/>
                        </a:rPr>
                        <a:t>0.3183</a:t>
                      </a:r>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0.3020</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0.3165</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777338"/>
                  </a:ext>
                </a:extLst>
              </a:tr>
            </a:tbl>
          </a:graphicData>
        </a:graphic>
      </p:graphicFrame>
    </p:spTree>
    <p:extLst>
      <p:ext uri="{BB962C8B-B14F-4D97-AF65-F5344CB8AC3E}">
        <p14:creationId xmlns:p14="http://schemas.microsoft.com/office/powerpoint/2010/main" val="4190230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Sponsor and Advisor</a:t>
            </a:r>
          </a:p>
        </p:txBody>
      </p:sp>
      <p:pic>
        <p:nvPicPr>
          <p:cNvPr id="2050" name="Picture 2" descr="Juan">
            <a:extLst>
              <a:ext uri="{FF2B5EF4-FFF2-40B4-BE49-F238E27FC236}">
                <a16:creationId xmlns:a16="http://schemas.microsoft.com/office/drawing/2014/main" id="{B2610775-DED9-8648-A5F8-C24890EABBA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31587" y="1682863"/>
            <a:ext cx="2512574" cy="251257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2112251" y="4688069"/>
            <a:ext cx="229652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Engineering Mentor</a:t>
            </a:r>
          </a:p>
          <a:p>
            <a:pPr algn="ctr"/>
            <a:r>
              <a:rPr lang="en-US">
                <a:latin typeface="Times New Roman" panose="02020603050405020304" pitchFamily="18" charset="0"/>
                <a:cs typeface="Times New Roman" panose="02020603050405020304" pitchFamily="18" charset="0"/>
              </a:rPr>
              <a:t>Cameron Griffith</a:t>
            </a:r>
          </a:p>
          <a:p>
            <a:pPr algn="ctr"/>
            <a:r>
              <a:rPr lang="en-US" i="1">
                <a:latin typeface="Times New Roman" panose="02020603050405020304" pitchFamily="18" charset="0"/>
                <a:cs typeface="Times New Roman" panose="02020603050405020304" pitchFamily="18" charset="0"/>
              </a:rPr>
              <a:t>Trane Sales Associates</a:t>
            </a:r>
          </a:p>
        </p:txBody>
      </p:sp>
      <p:sp>
        <p:nvSpPr>
          <p:cNvPr id="7" name="TextBox 6">
            <a:extLst>
              <a:ext uri="{FF2B5EF4-FFF2-40B4-BE49-F238E27FC236}">
                <a16:creationId xmlns:a16="http://schemas.microsoft.com/office/drawing/2014/main" id="{CE18525F-C1B3-44E6-826A-DFEBA47495BE}"/>
              </a:ext>
            </a:extLst>
          </p:cNvPr>
          <p:cNvSpPr txBox="1"/>
          <p:nvPr/>
        </p:nvSpPr>
        <p:spPr>
          <a:xfrm>
            <a:off x="7439446" y="4589845"/>
            <a:ext cx="209685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Academic Advisor</a:t>
            </a:r>
          </a:p>
          <a:p>
            <a:pPr algn="ctr"/>
            <a:r>
              <a:rPr lang="en-US">
                <a:latin typeface="Times New Roman" panose="02020603050405020304" pitchFamily="18" charset="0"/>
                <a:cs typeface="Times New Roman" panose="02020603050405020304" pitchFamily="18" charset="0"/>
              </a:rPr>
              <a:t>Juan </a:t>
            </a:r>
            <a:r>
              <a:rPr lang="en-US" err="1">
                <a:latin typeface="Times New Roman" panose="02020603050405020304" pitchFamily="18" charset="0"/>
                <a:cs typeface="Times New Roman" panose="02020603050405020304" pitchFamily="18" charset="0"/>
              </a:rPr>
              <a:t>Ordóñez</a:t>
            </a:r>
            <a:r>
              <a:rPr lang="en-US">
                <a:latin typeface="Times New Roman" panose="02020603050405020304" pitchFamily="18" charset="0"/>
                <a:cs typeface="Times New Roman" panose="02020603050405020304" pitchFamily="18" charset="0"/>
              </a:rPr>
              <a:t>, Ph.D.</a:t>
            </a:r>
          </a:p>
          <a:p>
            <a:pPr algn="ctr"/>
            <a:r>
              <a:rPr lang="en-US" i="1">
                <a:latin typeface="Times New Roman" panose="02020603050405020304" pitchFamily="18" charset="0"/>
                <a:cs typeface="Times New Roman" panose="02020603050405020304" pitchFamily="18" charset="0"/>
              </a:rPr>
              <a:t>Full Professor</a:t>
            </a:r>
          </a:p>
        </p:txBody>
      </p:sp>
      <p:pic>
        <p:nvPicPr>
          <p:cNvPr id="6" name="Picture 5">
            <a:extLst>
              <a:ext uri="{FF2B5EF4-FFF2-40B4-BE49-F238E27FC236}">
                <a16:creationId xmlns:a16="http://schemas.microsoft.com/office/drawing/2014/main" id="{B496F201-E0DE-4AD1-BEF2-BF873DB051D1}"/>
              </a:ext>
            </a:extLst>
          </p:cNvPr>
          <p:cNvPicPr>
            <a:picLocks noChangeAspect="1"/>
          </p:cNvPicPr>
          <p:nvPr/>
        </p:nvPicPr>
        <p:blipFill>
          <a:blip r:embed="rId4"/>
          <a:stretch>
            <a:fillRect/>
          </a:stretch>
        </p:blipFill>
        <p:spPr>
          <a:xfrm>
            <a:off x="2154975" y="1439303"/>
            <a:ext cx="2211077" cy="2999694"/>
          </a:xfrm>
          <a:prstGeom prst="rect">
            <a:avLst/>
          </a:prstGeom>
        </p:spPr>
      </p:pic>
      <p:sp>
        <p:nvSpPr>
          <p:cNvPr id="8" name="Content Placeholder 3">
            <a:extLst>
              <a:ext uri="{FF2B5EF4-FFF2-40B4-BE49-F238E27FC236}">
                <a16:creationId xmlns:a16="http://schemas.microsoft.com/office/drawing/2014/main" id="{7E2CA3F5-3C27-4BED-A1D1-4077C26D1B9C}"/>
              </a:ext>
            </a:extLst>
          </p:cNvPr>
          <p:cNvSpPr txBox="1">
            <a:spLocks/>
          </p:cNvSpPr>
          <p:nvPr/>
        </p:nvSpPr>
        <p:spPr>
          <a:xfrm>
            <a:off x="10363200" y="5618497"/>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129414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27E-FE06-4BFC-947D-FDD120038E3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Additional Considerations</a:t>
            </a:r>
          </a:p>
        </p:txBody>
      </p:sp>
      <p:sp>
        <p:nvSpPr>
          <p:cNvPr id="3" name="Content Placeholder 2">
            <a:extLst>
              <a:ext uri="{FF2B5EF4-FFF2-40B4-BE49-F238E27FC236}">
                <a16:creationId xmlns:a16="http://schemas.microsoft.com/office/drawing/2014/main" id="{2B119FE4-5638-4B5D-B160-087DFFCD5F0B}"/>
              </a:ext>
            </a:extLst>
          </p:cNvPr>
          <p:cNvSpPr>
            <a:spLocks noGrp="1"/>
          </p:cNvSpPr>
          <p:nvPr>
            <p:ph idx="1"/>
          </p:nvPr>
        </p:nvSpPr>
        <p:spPr/>
        <p:txBody>
          <a:bodyPr>
            <a:normAutofit/>
          </a:bodyPr>
          <a:lstStyle/>
          <a:p>
            <a:r>
              <a:rPr lang="en-US">
                <a:latin typeface="Times New Roman" panose="02020603050405020304" pitchFamily="18" charset="0"/>
                <a:cs typeface="Times New Roman" panose="02020603050405020304" pitchFamily="18" charset="0"/>
              </a:rPr>
              <a:t>How does our sponsor feel about our selection?</a:t>
            </a:r>
          </a:p>
          <a:p>
            <a:pPr lvl="1"/>
            <a:endParaRPr lang="en-US">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cs typeface="Times New Roman" panose="02020603050405020304" pitchFamily="18" charset="0"/>
              </a:rPr>
              <a:t>At first, apprehensive</a:t>
            </a:r>
          </a:p>
          <a:p>
            <a:pPr lvl="1"/>
            <a:endParaRPr lang="en-US">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cs typeface="Times New Roman" panose="02020603050405020304" pitchFamily="18" charset="0"/>
              </a:rPr>
              <a:t>Overall satisfied</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Cameron would like us to look at continuing this concept to serve the rest of the COE</a:t>
            </a:r>
          </a:p>
        </p:txBody>
      </p:sp>
      <p:sp>
        <p:nvSpPr>
          <p:cNvPr id="4" name="Slide Number Placeholder 3">
            <a:extLst>
              <a:ext uri="{FF2B5EF4-FFF2-40B4-BE49-F238E27FC236}">
                <a16:creationId xmlns:a16="http://schemas.microsoft.com/office/drawing/2014/main" id="{9CA5B1E4-46C7-49D9-935E-7100D826C67A}"/>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5" name="Content Placeholder 4">
            <a:extLst>
              <a:ext uri="{FF2B5EF4-FFF2-40B4-BE49-F238E27FC236}">
                <a16:creationId xmlns:a16="http://schemas.microsoft.com/office/drawing/2014/main" id="{C3598D6E-CD13-4F9F-9A6C-799179A322E1}"/>
              </a:ext>
            </a:extLst>
          </p:cNvPr>
          <p:cNvSpPr>
            <a:spLocks noGrp="1"/>
          </p:cNvSpPr>
          <p:nvPr>
            <p:ph sz="quarter" idx="11"/>
          </p:nvPr>
        </p:nvSpPr>
        <p:spPr/>
        <p:txBody>
          <a:bodyPr/>
          <a:lstStyle/>
          <a:p>
            <a:r>
              <a:rPr lang="en-US">
                <a:latin typeface="Times New Roman" panose="02020603050405020304" pitchFamily="18" charset="0"/>
                <a:cs typeface="Times New Roman" panose="02020603050405020304" pitchFamily="18" charset="0"/>
              </a:rPr>
              <a:t>Finnbar Rooney</a:t>
            </a:r>
          </a:p>
        </p:txBody>
      </p:sp>
      <p:pic>
        <p:nvPicPr>
          <p:cNvPr id="6" name="Picture 5">
            <a:extLst>
              <a:ext uri="{FF2B5EF4-FFF2-40B4-BE49-F238E27FC236}">
                <a16:creationId xmlns:a16="http://schemas.microsoft.com/office/drawing/2014/main" id="{E31E26BF-630C-4CA5-8CD3-C28EA7269B74}"/>
              </a:ext>
            </a:extLst>
          </p:cNvPr>
          <p:cNvPicPr>
            <a:picLocks noChangeAspect="1"/>
          </p:cNvPicPr>
          <p:nvPr/>
        </p:nvPicPr>
        <p:blipFill>
          <a:blip r:embed="rId2"/>
          <a:stretch>
            <a:fillRect/>
          </a:stretch>
        </p:blipFill>
        <p:spPr>
          <a:xfrm>
            <a:off x="8142614" y="2034128"/>
            <a:ext cx="3563230" cy="2375486"/>
          </a:xfrm>
          <a:prstGeom prst="rect">
            <a:avLst/>
          </a:prstGeom>
        </p:spPr>
      </p:pic>
    </p:spTree>
    <p:extLst>
      <p:ext uri="{BB962C8B-B14F-4D97-AF65-F5344CB8AC3E}">
        <p14:creationId xmlns:p14="http://schemas.microsoft.com/office/powerpoint/2010/main" val="118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additive="base">
                                        <p:cTn id="2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29D7-C6F9-1C43-87ED-1C4580083C1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Next Steps</a:t>
            </a:r>
          </a:p>
        </p:txBody>
      </p:sp>
      <p:sp>
        <p:nvSpPr>
          <p:cNvPr id="3" name="Slide Number Placeholder 2">
            <a:extLst>
              <a:ext uri="{FF2B5EF4-FFF2-40B4-BE49-F238E27FC236}">
                <a16:creationId xmlns:a16="http://schemas.microsoft.com/office/drawing/2014/main" id="{79704D68-6808-C449-B128-06A1C8359712}"/>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5" name="TextBox 4">
            <a:extLst>
              <a:ext uri="{FF2B5EF4-FFF2-40B4-BE49-F238E27FC236}">
                <a16:creationId xmlns:a16="http://schemas.microsoft.com/office/drawing/2014/main" id="{7B4A6E4F-2BF1-BD4B-9238-37FB44BECB08}"/>
              </a:ext>
            </a:extLst>
          </p:cNvPr>
          <p:cNvSpPr txBox="1"/>
          <p:nvPr/>
        </p:nvSpPr>
        <p:spPr>
          <a:xfrm>
            <a:off x="334835" y="1587441"/>
            <a:ext cx="8662949" cy="2862322"/>
          </a:xfrm>
          <a:prstGeom prst="rect">
            <a:avLst/>
          </a:prstGeom>
          <a:noFill/>
        </p:spPr>
        <p:txBody>
          <a:bodyPr wrap="none" rtlCol="0">
            <a:spAutoFit/>
          </a:bodyPr>
          <a:lstStyle/>
          <a:p>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Research how to run the pumps on a temperature or magnet power</a:t>
            </a:r>
          </a:p>
          <a:p>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Organizing an assessment of the risks with this project</a:t>
            </a:r>
          </a:p>
          <a:p>
            <a:pPr marL="285750" indent="-285750">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Consider validation techniques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6" name="Content Placeholder 3">
            <a:extLst>
              <a:ext uri="{FF2B5EF4-FFF2-40B4-BE49-F238E27FC236}">
                <a16:creationId xmlns:a16="http://schemas.microsoft.com/office/drawing/2014/main" id="{C2236AE3-7705-477D-831E-E972E928CDE0}"/>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24672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C9F5-C4B8-4564-B8E0-4CA878019B6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References</a:t>
            </a:r>
          </a:p>
        </p:txBody>
      </p:sp>
      <p:sp>
        <p:nvSpPr>
          <p:cNvPr id="3" name="Slide Number Placeholder 2">
            <a:extLst>
              <a:ext uri="{FF2B5EF4-FFF2-40B4-BE49-F238E27FC236}">
                <a16:creationId xmlns:a16="http://schemas.microsoft.com/office/drawing/2014/main" id="{E4B77A2F-2038-4451-ADCA-8B6B70D41BDD}"/>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6" name="TextBox 5">
            <a:extLst>
              <a:ext uri="{FF2B5EF4-FFF2-40B4-BE49-F238E27FC236}">
                <a16:creationId xmlns:a16="http://schemas.microsoft.com/office/drawing/2014/main" id="{A6C78164-9408-4DB3-819D-2CEB58B33E04}"/>
              </a:ext>
            </a:extLst>
          </p:cNvPr>
          <p:cNvSpPr txBox="1"/>
          <p:nvPr/>
        </p:nvSpPr>
        <p:spPr>
          <a:xfrm>
            <a:off x="838200" y="1777629"/>
            <a:ext cx="10805160" cy="923330"/>
          </a:xfrm>
          <a:prstGeom prst="rect">
            <a:avLst/>
          </a:prstGeom>
          <a:noFill/>
        </p:spPr>
        <p:txBody>
          <a:bodyPr wrap="square">
            <a:spAutoFit/>
          </a:bodyPr>
          <a:lstStyle/>
          <a:p>
            <a:r>
              <a:rPr lang="en-US" err="1">
                <a:effectLst/>
                <a:latin typeface="Times New Roman" panose="02020603050405020304" pitchFamily="18" charset="0"/>
                <a:cs typeface="Times New Roman" panose="02020603050405020304" pitchFamily="18" charset="0"/>
              </a:rPr>
              <a:t>Haughney</a:t>
            </a:r>
            <a:r>
              <a:rPr lang="en-US">
                <a:effectLst/>
                <a:latin typeface="Times New Roman" panose="02020603050405020304" pitchFamily="18" charset="0"/>
                <a:cs typeface="Times New Roman" panose="02020603050405020304" pitchFamily="18" charset="0"/>
              </a:rPr>
              <a:t>, K. (2021, August 2). </a:t>
            </a:r>
            <a:r>
              <a:rPr lang="en-US" i="1">
                <a:effectLst/>
                <a:latin typeface="Times New Roman" panose="02020603050405020304" pitchFamily="18" charset="0"/>
                <a:cs typeface="Times New Roman" panose="02020603050405020304" pitchFamily="18" charset="0"/>
              </a:rPr>
              <a:t>FSU breaks ground on new research facility</a:t>
            </a:r>
            <a:r>
              <a:rPr lang="en-US">
                <a:effectLst/>
                <a:latin typeface="Times New Roman" panose="02020603050405020304" pitchFamily="18" charset="0"/>
                <a:cs typeface="Times New Roman" panose="02020603050405020304" pitchFamily="18" charset="0"/>
              </a:rPr>
              <a:t>. Florida State University News. Retrieved October 15, 2021, from https://news.fsu.edu/news/university-news/2021/08/02/fsu-breaks-ground-on-new-research-facility/. </a:t>
            </a:r>
          </a:p>
        </p:txBody>
      </p:sp>
      <p:sp>
        <p:nvSpPr>
          <p:cNvPr id="7" name="Content Placeholder 3">
            <a:extLst>
              <a:ext uri="{FF2B5EF4-FFF2-40B4-BE49-F238E27FC236}">
                <a16:creationId xmlns:a16="http://schemas.microsoft.com/office/drawing/2014/main" id="{8A584821-6F1B-41A9-855B-31A3E0D801C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863737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Embodiment</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33</a:t>
            </a:fld>
            <a:endParaRPr lang="en-US"/>
          </a:p>
        </p:txBody>
      </p:sp>
    </p:spTree>
    <p:extLst>
      <p:ext uri="{BB962C8B-B14F-4D97-AF65-F5344CB8AC3E}">
        <p14:creationId xmlns:p14="http://schemas.microsoft.com/office/powerpoint/2010/main" val="3085539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5" name="Content Placeholder 4">
            <a:extLst>
              <a:ext uri="{FF2B5EF4-FFF2-40B4-BE49-F238E27FC236}">
                <a16:creationId xmlns:a16="http://schemas.microsoft.com/office/drawing/2014/main" id="{497B7445-A05B-4400-A223-F19A9CB43E3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8374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61FB-DA45-4D90-A567-07D5E9BDB15A}"/>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Background</a:t>
            </a:r>
          </a:p>
        </p:txBody>
      </p:sp>
      <p:sp>
        <p:nvSpPr>
          <p:cNvPr id="4" name="Slide Number Placeholder 3">
            <a:extLst>
              <a:ext uri="{FF2B5EF4-FFF2-40B4-BE49-F238E27FC236}">
                <a16:creationId xmlns:a16="http://schemas.microsoft.com/office/drawing/2014/main" id="{59B3020E-DC85-4075-BA08-89FBEFE36118}"/>
              </a:ext>
            </a:extLst>
          </p:cNvPr>
          <p:cNvSpPr>
            <a:spLocks noGrp="1"/>
          </p:cNvSpPr>
          <p:nvPr>
            <p:ph type="sldNum" sz="quarter" idx="4"/>
          </p:nvPr>
        </p:nvSpPr>
        <p:spPr/>
        <p:txBody>
          <a:bodyPr/>
          <a:lstStyle/>
          <a:p>
            <a:fld id="{6F1FABC0-072B-4F22-8F9B-95A9D10B0206}" type="slidenum">
              <a:rPr lang="en-US" smtClean="0"/>
              <a:pPr/>
              <a:t>35</a:t>
            </a:fld>
            <a:endParaRPr lang="en-US"/>
          </a:p>
        </p:txBody>
      </p:sp>
      <p:pic>
        <p:nvPicPr>
          <p:cNvPr id="1026" name="Picture 2" descr="The largest and highest powered magnet lab in the world - MagLab">
            <a:extLst>
              <a:ext uri="{FF2B5EF4-FFF2-40B4-BE49-F238E27FC236}">
                <a16:creationId xmlns:a16="http://schemas.microsoft.com/office/drawing/2014/main" id="{0636DBD1-8B0D-D942-8562-52E7633FF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73" y="2686050"/>
            <a:ext cx="5270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e - Wikipedia">
            <a:extLst>
              <a:ext uri="{FF2B5EF4-FFF2-40B4-BE49-F238E27FC236}">
                <a16:creationId xmlns:a16="http://schemas.microsoft.com/office/drawing/2014/main" id="{FEDF5519-EBC1-AD4D-9629-59DC00620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473" y="2572216"/>
            <a:ext cx="6096001" cy="203676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B174CBB-F172-46EE-8B69-F2F890D08C62}"/>
              </a:ext>
            </a:extLst>
          </p:cNvPr>
          <p:cNvSpPr txBox="1">
            <a:spLocks/>
          </p:cNvSpPr>
          <p:nvPr/>
        </p:nvSpPr>
        <p:spPr>
          <a:xfrm>
            <a:off x="10283072"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19170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4391-E92F-4B93-91B3-867A3816080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Secondary Market</a:t>
            </a:r>
          </a:p>
        </p:txBody>
      </p:sp>
      <p:sp>
        <p:nvSpPr>
          <p:cNvPr id="3" name="Slide Number Placeholder 2">
            <a:extLst>
              <a:ext uri="{FF2B5EF4-FFF2-40B4-BE49-F238E27FC236}">
                <a16:creationId xmlns:a16="http://schemas.microsoft.com/office/drawing/2014/main" id="{3B60AE30-7F8C-41D1-A0F2-C0910AAD105A}"/>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4" name="Content Placeholder 3">
            <a:extLst>
              <a:ext uri="{FF2B5EF4-FFF2-40B4-BE49-F238E27FC236}">
                <a16:creationId xmlns:a16="http://schemas.microsoft.com/office/drawing/2014/main" id="{91EDC591-9F5C-4932-8E94-AF33385A4FD7}"/>
              </a:ext>
            </a:extLst>
          </p:cNvPr>
          <p:cNvSpPr>
            <a:spLocks noGrp="1"/>
          </p:cNvSpPr>
          <p:nvPr>
            <p:ph sz="quarter" idx="11"/>
          </p:nvPr>
        </p:nvSpPr>
        <p:spPr>
          <a:xfrm>
            <a:off x="10283072" y="5611399"/>
            <a:ext cx="1828800" cy="310896"/>
          </a:xfrm>
        </p:spPr>
        <p:txBody>
          <a:bodyPr/>
          <a:lstStyle/>
          <a:p>
            <a:r>
              <a:rPr lang="en-US">
                <a:latin typeface="Times New Roman" panose="02020603050405020304" pitchFamily="18" charset="0"/>
                <a:cs typeface="Times New Roman" panose="02020603050405020304" pitchFamily="18" charset="0"/>
              </a:rPr>
              <a:t>Bianca Marius</a:t>
            </a:r>
          </a:p>
        </p:txBody>
      </p:sp>
      <p:pic>
        <p:nvPicPr>
          <p:cNvPr id="7" name="Picture 6">
            <a:extLst>
              <a:ext uri="{FF2B5EF4-FFF2-40B4-BE49-F238E27FC236}">
                <a16:creationId xmlns:a16="http://schemas.microsoft.com/office/drawing/2014/main" id="{2EDCCB3F-9DCD-7547-B3B4-D07A55FD4605}"/>
              </a:ext>
            </a:extLst>
          </p:cNvPr>
          <p:cNvPicPr>
            <a:picLocks noChangeAspect="1"/>
          </p:cNvPicPr>
          <p:nvPr/>
        </p:nvPicPr>
        <p:blipFill rotWithShape="1">
          <a:blip r:embed="rId3">
            <a:extLst>
              <a:ext uri="{28A0092B-C50C-407E-A947-70E740481C1C}">
                <a14:useLocalDpi xmlns:a14="http://schemas.microsoft.com/office/drawing/2010/main" val="0"/>
              </a:ext>
            </a:extLst>
          </a:blip>
          <a:srcRect b="44514"/>
          <a:stretch/>
        </p:blipFill>
        <p:spPr>
          <a:xfrm>
            <a:off x="889688" y="1847463"/>
            <a:ext cx="4488828" cy="2344148"/>
          </a:xfrm>
          <a:prstGeom prst="rect">
            <a:avLst/>
          </a:prstGeom>
        </p:spPr>
      </p:pic>
      <p:pic>
        <p:nvPicPr>
          <p:cNvPr id="2050" name="Picture 2" descr="Tip of the week: Managing contractors in WorkflowMax">
            <a:extLst>
              <a:ext uri="{FF2B5EF4-FFF2-40B4-BE49-F238E27FC236}">
                <a16:creationId xmlns:a16="http://schemas.microsoft.com/office/drawing/2014/main" id="{6C8ED68B-7C70-CB47-9B13-B67804B05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80" y="1847463"/>
            <a:ext cx="5209869" cy="2344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ACE1D9-A734-45C8-8D08-0B1FF2EA9BCF}"/>
              </a:ext>
            </a:extLst>
          </p:cNvPr>
          <p:cNvSpPr txBox="1"/>
          <p:nvPr/>
        </p:nvSpPr>
        <p:spPr>
          <a:xfrm>
            <a:off x="685800" y="4497355"/>
            <a:ext cx="504319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 and FSU </a:t>
            </a:r>
          </a:p>
        </p:txBody>
      </p:sp>
      <p:sp>
        <p:nvSpPr>
          <p:cNvPr id="9" name="TextBox 8">
            <a:extLst>
              <a:ext uri="{FF2B5EF4-FFF2-40B4-BE49-F238E27FC236}">
                <a16:creationId xmlns:a16="http://schemas.microsoft.com/office/drawing/2014/main" id="{C081FD32-DE0C-481C-970E-A6D01FB12A6C}"/>
              </a:ext>
            </a:extLst>
          </p:cNvPr>
          <p:cNvSpPr txBox="1"/>
          <p:nvPr/>
        </p:nvSpPr>
        <p:spPr>
          <a:xfrm>
            <a:off x="7231842" y="4497355"/>
            <a:ext cx="3853543"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Building Contractors</a:t>
            </a:r>
          </a:p>
        </p:txBody>
      </p:sp>
    </p:spTree>
    <p:extLst>
      <p:ext uri="{BB962C8B-B14F-4D97-AF65-F5344CB8AC3E}">
        <p14:creationId xmlns:p14="http://schemas.microsoft.com/office/powerpoint/2010/main" val="14662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0DC9-6E28-4D90-9F4D-090A141DC1D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a:t>
            </a:r>
          </a:p>
        </p:txBody>
      </p:sp>
      <p:sp>
        <p:nvSpPr>
          <p:cNvPr id="3" name="Slide Number Placeholder 2">
            <a:extLst>
              <a:ext uri="{FF2B5EF4-FFF2-40B4-BE49-F238E27FC236}">
                <a16:creationId xmlns:a16="http://schemas.microsoft.com/office/drawing/2014/main" id="{60682097-82F1-41B7-8F8C-7BF92F83E7ED}"/>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5" name="TextBox 4">
            <a:extLst>
              <a:ext uri="{FF2B5EF4-FFF2-40B4-BE49-F238E27FC236}">
                <a16:creationId xmlns:a16="http://schemas.microsoft.com/office/drawing/2014/main" id="{9EA0055B-137F-4D03-95A9-C3DFF0AF9E8F}"/>
              </a:ext>
            </a:extLst>
          </p:cNvPr>
          <p:cNvSpPr txBox="1"/>
          <p:nvPr/>
        </p:nvSpPr>
        <p:spPr>
          <a:xfrm>
            <a:off x="914401" y="989164"/>
            <a:ext cx="9822024" cy="738664"/>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Two Directions </a:t>
            </a:r>
          </a:p>
          <a:p>
            <a:pPr algn="ctr"/>
            <a:endParaRPr lang="en-US"/>
          </a:p>
        </p:txBody>
      </p:sp>
      <p:cxnSp>
        <p:nvCxnSpPr>
          <p:cNvPr id="7" name="Straight Arrow Connector 6">
            <a:extLst>
              <a:ext uri="{FF2B5EF4-FFF2-40B4-BE49-F238E27FC236}">
                <a16:creationId xmlns:a16="http://schemas.microsoft.com/office/drawing/2014/main" id="{2AFE18D4-72E2-4287-9BC4-3647B216A5A0}"/>
              </a:ext>
            </a:extLst>
          </p:cNvPr>
          <p:cNvCxnSpPr>
            <a:cxnSpLocks/>
          </p:cNvCxnSpPr>
          <p:nvPr/>
        </p:nvCxnSpPr>
        <p:spPr>
          <a:xfrm flipH="1">
            <a:off x="4400842" y="1437032"/>
            <a:ext cx="659364"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F0063E-4EAC-45EC-9131-18F95549397F}"/>
              </a:ext>
            </a:extLst>
          </p:cNvPr>
          <p:cNvCxnSpPr>
            <a:cxnSpLocks/>
          </p:cNvCxnSpPr>
          <p:nvPr/>
        </p:nvCxnSpPr>
        <p:spPr>
          <a:xfrm>
            <a:off x="6525210" y="1437032"/>
            <a:ext cx="628260"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FD09D13-F82E-4DBD-A71B-69E242692F7A}"/>
              </a:ext>
            </a:extLst>
          </p:cNvPr>
          <p:cNvPicPr>
            <a:picLocks noChangeAspect="1"/>
          </p:cNvPicPr>
          <p:nvPr/>
        </p:nvPicPr>
        <p:blipFill>
          <a:blip r:embed="rId3"/>
          <a:stretch>
            <a:fillRect/>
          </a:stretch>
        </p:blipFill>
        <p:spPr>
          <a:xfrm>
            <a:off x="914401" y="2315727"/>
            <a:ext cx="4234069" cy="2799183"/>
          </a:xfrm>
          <a:prstGeom prst="rect">
            <a:avLst/>
          </a:prstGeom>
        </p:spPr>
      </p:pic>
      <p:sp>
        <p:nvSpPr>
          <p:cNvPr id="18" name="TextBox 17">
            <a:extLst>
              <a:ext uri="{FF2B5EF4-FFF2-40B4-BE49-F238E27FC236}">
                <a16:creationId xmlns:a16="http://schemas.microsoft.com/office/drawing/2014/main" id="{9F68D49B-3F22-44FF-90E3-5B518F803B8F}"/>
              </a:ext>
            </a:extLst>
          </p:cNvPr>
          <p:cNvSpPr txBox="1"/>
          <p:nvPr/>
        </p:nvSpPr>
        <p:spPr>
          <a:xfrm>
            <a:off x="1019917" y="5160950"/>
            <a:ext cx="371060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IRCB</a:t>
            </a:r>
          </a:p>
        </p:txBody>
      </p:sp>
      <p:pic>
        <p:nvPicPr>
          <p:cNvPr id="19" name="Picture 18">
            <a:extLst>
              <a:ext uri="{FF2B5EF4-FFF2-40B4-BE49-F238E27FC236}">
                <a16:creationId xmlns:a16="http://schemas.microsoft.com/office/drawing/2014/main" id="{E1155231-8F1E-4D87-886E-8E40A3308E4A}"/>
              </a:ext>
            </a:extLst>
          </p:cNvPr>
          <p:cNvPicPr>
            <a:picLocks noChangeAspect="1"/>
          </p:cNvPicPr>
          <p:nvPr/>
        </p:nvPicPr>
        <p:blipFill rotWithShape="1">
          <a:blip r:embed="rId4"/>
          <a:srcRect l="17735"/>
          <a:stretch/>
        </p:blipFill>
        <p:spPr>
          <a:xfrm>
            <a:off x="7043532" y="2264347"/>
            <a:ext cx="4325331" cy="2802665"/>
          </a:xfrm>
          <a:prstGeom prst="rect">
            <a:avLst/>
          </a:prstGeom>
        </p:spPr>
      </p:pic>
      <p:sp>
        <p:nvSpPr>
          <p:cNvPr id="20" name="TextBox 19">
            <a:extLst>
              <a:ext uri="{FF2B5EF4-FFF2-40B4-BE49-F238E27FC236}">
                <a16:creationId xmlns:a16="http://schemas.microsoft.com/office/drawing/2014/main" id="{A266824A-B0DB-4787-B8CE-585510C6C3E6}"/>
              </a:ext>
            </a:extLst>
          </p:cNvPr>
          <p:cNvSpPr txBox="1"/>
          <p:nvPr/>
        </p:nvSpPr>
        <p:spPr>
          <a:xfrm>
            <a:off x="8109171" y="5247876"/>
            <a:ext cx="2802370" cy="523220"/>
          </a:xfrm>
          <a:prstGeom prst="rect">
            <a:avLst/>
          </a:prstGeom>
          <a:noFill/>
        </p:spPr>
        <p:txBody>
          <a:bodyPr wrap="none" rtlCol="0">
            <a:spAutoFit/>
          </a:bodyPr>
          <a:lstStyle/>
          <a:p>
            <a:r>
              <a:rPr lang="en-US" sz="2800" err="1">
                <a:latin typeface="Times New Roman" panose="02020603050405020304" pitchFamily="18" charset="0"/>
                <a:cs typeface="Times New Roman" panose="02020603050405020304" pitchFamily="18" charset="0"/>
              </a:rPr>
              <a:t>MagLab</a:t>
            </a:r>
            <a:r>
              <a:rPr lang="en-US" sz="2800">
                <a:latin typeface="Times New Roman" panose="02020603050405020304" pitchFamily="18" charset="0"/>
                <a:cs typeface="Times New Roman" panose="02020603050405020304" pitchFamily="18" charset="0"/>
              </a:rPr>
              <a:t> Facilities</a:t>
            </a:r>
          </a:p>
        </p:txBody>
      </p:sp>
      <p:sp>
        <p:nvSpPr>
          <p:cNvPr id="12" name="Content Placeholder 3">
            <a:extLst>
              <a:ext uri="{FF2B5EF4-FFF2-40B4-BE49-F238E27FC236}">
                <a16:creationId xmlns:a16="http://schemas.microsoft.com/office/drawing/2014/main" id="{7923AE9B-8592-42F8-B183-BE3AEF27596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0931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4D82-469B-4B1E-8356-7165669D27D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a:t>
            </a:r>
          </a:p>
        </p:txBody>
      </p:sp>
      <p:sp>
        <p:nvSpPr>
          <p:cNvPr id="4" name="Slide Number Placeholder 3">
            <a:extLst>
              <a:ext uri="{FF2B5EF4-FFF2-40B4-BE49-F238E27FC236}">
                <a16:creationId xmlns:a16="http://schemas.microsoft.com/office/drawing/2014/main" id="{BB476AC5-BE9E-4636-A92A-467D969B72D6}"/>
              </a:ext>
            </a:extLst>
          </p:cNvPr>
          <p:cNvSpPr>
            <a:spLocks noGrp="1"/>
          </p:cNvSpPr>
          <p:nvPr>
            <p:ph type="sldNum" sz="quarter" idx="4"/>
          </p:nvPr>
        </p:nvSpPr>
        <p:spPr/>
        <p:txBody>
          <a:bodyPr/>
          <a:lstStyle/>
          <a:p>
            <a:fld id="{6F1FABC0-072B-4F22-8F9B-95A9D10B0206}" type="slidenum">
              <a:rPr lang="en-US" smtClean="0"/>
              <a:pPr/>
              <a:t>38</a:t>
            </a:fld>
            <a:endParaRPr lang="en-US"/>
          </a:p>
        </p:txBody>
      </p:sp>
      <p:pic>
        <p:nvPicPr>
          <p:cNvPr id="6" name="Picture 5">
            <a:extLst>
              <a:ext uri="{FF2B5EF4-FFF2-40B4-BE49-F238E27FC236}">
                <a16:creationId xmlns:a16="http://schemas.microsoft.com/office/drawing/2014/main" id="{F7E06747-EF28-4A86-8EAD-16063C6712A5}"/>
              </a:ext>
            </a:extLst>
          </p:cNvPr>
          <p:cNvPicPr>
            <a:picLocks noChangeAspect="1"/>
          </p:cNvPicPr>
          <p:nvPr/>
        </p:nvPicPr>
        <p:blipFill>
          <a:blip r:embed="rId3"/>
          <a:stretch>
            <a:fillRect/>
          </a:stretch>
        </p:blipFill>
        <p:spPr>
          <a:xfrm>
            <a:off x="3996612" y="1361098"/>
            <a:ext cx="4198775" cy="2799183"/>
          </a:xfrm>
          <a:prstGeom prst="rect">
            <a:avLst/>
          </a:prstGeom>
        </p:spPr>
      </p:pic>
      <p:sp>
        <p:nvSpPr>
          <p:cNvPr id="7" name="TextBox 6">
            <a:extLst>
              <a:ext uri="{FF2B5EF4-FFF2-40B4-BE49-F238E27FC236}">
                <a16:creationId xmlns:a16="http://schemas.microsoft.com/office/drawing/2014/main" id="{E66E0512-9A82-4B3F-8952-D97C4618E0BA}"/>
              </a:ext>
            </a:extLst>
          </p:cNvPr>
          <p:cNvSpPr txBox="1"/>
          <p:nvPr/>
        </p:nvSpPr>
        <p:spPr>
          <a:xfrm>
            <a:off x="2901382" y="4320336"/>
            <a:ext cx="6389234" cy="954107"/>
          </a:xfrm>
          <a:prstGeom prst="rect">
            <a:avLst/>
          </a:prstGeom>
          <a:noFill/>
        </p:spPr>
        <p:txBody>
          <a:bodyPr wrap="square" lIns="91440" tIns="45720" rIns="91440" bIns="45720" rtlCol="0" anchor="t">
            <a:spAutoFit/>
          </a:bodyPr>
          <a:lstStyle/>
          <a:p>
            <a:pPr algn="ctr"/>
            <a:r>
              <a:rPr lang="en-US" sz="2800">
                <a:latin typeface="Times New Roman"/>
                <a:cs typeface="Times New Roman"/>
              </a:rPr>
              <a:t>Interdisciplinary Research and Commercialization Building (IRCB)</a:t>
            </a:r>
          </a:p>
        </p:txBody>
      </p:sp>
      <p:sp>
        <p:nvSpPr>
          <p:cNvPr id="8" name="Content Placeholder 3">
            <a:extLst>
              <a:ext uri="{FF2B5EF4-FFF2-40B4-BE49-F238E27FC236}">
                <a16:creationId xmlns:a16="http://schemas.microsoft.com/office/drawing/2014/main" id="{4A14F961-4AC5-4424-B682-3C094BB9CB0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4288589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Manufacturing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39</a:t>
            </a:fld>
            <a:endParaRPr lang="en-US"/>
          </a:p>
        </p:txBody>
      </p:sp>
    </p:spTree>
    <p:extLst>
      <p:ext uri="{BB962C8B-B14F-4D97-AF65-F5344CB8AC3E}">
        <p14:creationId xmlns:p14="http://schemas.microsoft.com/office/powerpoint/2010/main" val="3994279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18BEEA-46BD-4FCD-AF90-075942F52F00}"/>
              </a:ext>
            </a:extLst>
          </p:cNvPr>
          <p:cNvSpPr>
            <a:spLocks noGrp="1"/>
          </p:cNvSpPr>
          <p:nvPr>
            <p:ph type="title"/>
          </p:nvPr>
        </p:nvSpPr>
        <p:spPr>
          <a:xfrm>
            <a:off x="658521" y="524602"/>
            <a:ext cx="10023398" cy="857894"/>
          </a:xfrm>
        </p:spPr>
        <p:txBody>
          <a:bodyPr>
            <a:noAutofit/>
          </a:bodyPr>
          <a:lstStyle/>
          <a:p>
            <a:r>
              <a:rPr lang="en-US" sz="6000">
                <a:latin typeface="Times New Roman" panose="02020603050405020304" pitchFamily="18" charset="0"/>
                <a:cs typeface="Times New Roman" panose="02020603050405020304" pitchFamily="18" charset="0"/>
              </a:rPr>
              <a:t>Objective</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3A89F7-99B5-4BAF-8906-B43B4577FA75}"/>
              </a:ext>
            </a:extLst>
          </p:cNvPr>
          <p:cNvSpPr>
            <a:spLocks noGrp="1"/>
          </p:cNvSpPr>
          <p:nvPr>
            <p:ph idx="1"/>
          </p:nvPr>
        </p:nvSpPr>
        <p:spPr>
          <a:xfrm>
            <a:off x="885924" y="1693111"/>
            <a:ext cx="6002641" cy="4003766"/>
          </a:xfrm>
        </p:spPr>
        <p:txBody>
          <a:bodyPr>
            <a:normAutofit fontScale="92500"/>
          </a:bodyPr>
          <a:lstStyle/>
          <a:p>
            <a:pPr marL="0" indent="0">
              <a:lnSpc>
                <a:spcPct val="150000"/>
              </a:lnSpc>
              <a:buNone/>
            </a:pPr>
            <a:r>
              <a:rPr lang="en-US" sz="4000">
                <a:latin typeface="Times New Roman" panose="02020603050405020304" pitchFamily="18" charset="0"/>
                <a:cs typeface="Times New Roman" panose="02020603050405020304" pitchFamily="18" charset="0"/>
              </a:rPr>
              <a:t>The objective of the project is to reduce the carbon emissions in the National High Magnetic Field Laboratory</a:t>
            </a:r>
          </a:p>
          <a:p>
            <a:endParaRPr lang="en-US" sz="1800"/>
          </a:p>
        </p:txBody>
      </p:sp>
      <p:sp>
        <p:nvSpPr>
          <p:cNvPr id="5" name="Slide Number Placeholder 4">
            <a:extLst>
              <a:ext uri="{FF2B5EF4-FFF2-40B4-BE49-F238E27FC236}">
                <a16:creationId xmlns:a16="http://schemas.microsoft.com/office/drawing/2014/main" id="{4168614C-E38F-4500-A903-C23DC9C21631}"/>
              </a:ext>
            </a:extLst>
          </p:cNvPr>
          <p:cNvSpPr>
            <a:spLocks noGrp="1"/>
          </p:cNvSpPr>
          <p:nvPr>
            <p:ph type="sldNum" sz="quarter" idx="12"/>
          </p:nvPr>
        </p:nvSpPr>
        <p:spPr/>
        <p:txBody>
          <a:bodyPr>
            <a:normAutofit/>
          </a:bodyPr>
          <a:lstStyle/>
          <a:p>
            <a:pPr>
              <a:spcAft>
                <a:spcPts val="600"/>
              </a:spcAft>
            </a:pPr>
            <a:fld id="{6F1FABC0-072B-4F22-8F9B-95A9D10B0206}" type="slidenum">
              <a:rPr lang="en-US" smtClean="0">
                <a:solidFill>
                  <a:prstClr val="black">
                    <a:tint val="75000"/>
                  </a:prstClr>
                </a:solidFill>
              </a:rPr>
              <a:pPr>
                <a:spcAft>
                  <a:spcPts val="600"/>
                </a:spcAft>
              </a:pPr>
              <a:t>4</a:t>
            </a:fld>
            <a:endParaRPr lang="en-US">
              <a:solidFill>
                <a:prstClr val="black">
                  <a:tint val="75000"/>
                </a:prstClr>
              </a:solidFill>
            </a:endParaRPr>
          </a:p>
        </p:txBody>
      </p:sp>
      <p:pic>
        <p:nvPicPr>
          <p:cNvPr id="2052" name="Picture 4" descr="2017 National High Magnetic Field Laboratory Open House">
            <a:extLst>
              <a:ext uri="{FF2B5EF4-FFF2-40B4-BE49-F238E27FC236}">
                <a16:creationId xmlns:a16="http://schemas.microsoft.com/office/drawing/2014/main" id="{98EEB158-AF74-4E00-9ECA-7C44E99B7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134" y="3324366"/>
            <a:ext cx="3354888" cy="25161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07E28BD-D4BC-4B6C-8946-E4CCB1D2A3CB}"/>
              </a:ext>
            </a:extLst>
          </p:cNvPr>
          <p:cNvPicPr>
            <a:picLocks noChangeAspect="1"/>
          </p:cNvPicPr>
          <p:nvPr/>
        </p:nvPicPr>
        <p:blipFill>
          <a:blip r:embed="rId4"/>
          <a:stretch>
            <a:fillRect/>
          </a:stretch>
        </p:blipFill>
        <p:spPr>
          <a:xfrm>
            <a:off x="7467714" y="168857"/>
            <a:ext cx="3260143" cy="3260143"/>
          </a:xfrm>
          <a:prstGeom prst="rect">
            <a:avLst/>
          </a:prstGeom>
          <a:noFill/>
        </p:spPr>
      </p:pic>
      <p:sp>
        <p:nvSpPr>
          <p:cNvPr id="9" name="Content Placeholder 3">
            <a:extLst>
              <a:ext uri="{FF2B5EF4-FFF2-40B4-BE49-F238E27FC236}">
                <a16:creationId xmlns:a16="http://schemas.microsoft.com/office/drawing/2014/main" id="{C4942985-1DD8-400A-8C51-F2097AB9D028}"/>
              </a:ext>
            </a:extLst>
          </p:cNvPr>
          <p:cNvSpPr txBox="1">
            <a:spLocks/>
          </p:cNvSpPr>
          <p:nvPr/>
        </p:nvSpPr>
        <p:spPr>
          <a:xfrm>
            <a:off x="10619079" y="5654662"/>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913577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5" name="Content Placeholder 4">
            <a:extLst>
              <a:ext uri="{FF2B5EF4-FFF2-40B4-BE49-F238E27FC236}">
                <a16:creationId xmlns:a16="http://schemas.microsoft.com/office/drawing/2014/main" id="{481DB08B-3786-4951-9B5F-E2DF9AA8010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884109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Testing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41</a:t>
            </a:fld>
            <a:endParaRPr lang="en-US"/>
          </a:p>
        </p:txBody>
      </p:sp>
    </p:spTree>
    <p:extLst>
      <p:ext uri="{BB962C8B-B14F-4D97-AF65-F5344CB8AC3E}">
        <p14:creationId xmlns:p14="http://schemas.microsoft.com/office/powerpoint/2010/main" val="3496984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5" name="Content Placeholder 4">
            <a:extLst>
              <a:ext uri="{FF2B5EF4-FFF2-40B4-BE49-F238E27FC236}">
                <a16:creationId xmlns:a16="http://schemas.microsoft.com/office/drawing/2014/main" id="{496D1F43-4240-49BD-AF82-731AE86C42D9}"/>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205265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1DA099-EEF7-4C13-B5E9-FC74F59B82C5}"/>
              </a:ext>
            </a:extLst>
          </p:cNvPr>
          <p:cNvSpPr>
            <a:spLocks noGrp="1"/>
          </p:cNvSpPr>
          <p:nvPr>
            <p:ph type="sldNum" sz="quarter" idx="12"/>
          </p:nvPr>
        </p:nvSpPr>
        <p:spPr/>
        <p:txBody>
          <a:bodyPr/>
          <a:lstStyle/>
          <a:p>
            <a:fld id="{6F1FABC0-072B-4F22-8F9B-95A9D10B0206}" type="slidenum">
              <a:rPr lang="en-US" smtClean="0"/>
              <a:pPr/>
              <a:t>43</a:t>
            </a:fld>
            <a:endParaRPr lang="en-US"/>
          </a:p>
        </p:txBody>
      </p:sp>
    </p:spTree>
    <p:extLst>
      <p:ext uri="{BB962C8B-B14F-4D97-AF65-F5344CB8AC3E}">
        <p14:creationId xmlns:p14="http://schemas.microsoft.com/office/powerpoint/2010/main" val="721561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69D85-7D48-4390-A58B-DBCA6DDC170B}"/>
              </a:ext>
            </a:extLst>
          </p:cNvPr>
          <p:cNvSpPr>
            <a:spLocks noGrp="1"/>
          </p:cNvSpPr>
          <p:nvPr>
            <p:ph type="title"/>
          </p:nvPr>
        </p:nvSpPr>
        <p:spPr/>
        <p:txBody>
          <a:bodyPr/>
          <a:lstStyle/>
          <a:p>
            <a:r>
              <a:rPr lang="en-US"/>
              <a:t># Most Important Points</a:t>
            </a:r>
          </a:p>
        </p:txBody>
      </p:sp>
      <p:sp>
        <p:nvSpPr>
          <p:cNvPr id="6" name="Content Placeholder 5">
            <a:extLst>
              <a:ext uri="{FF2B5EF4-FFF2-40B4-BE49-F238E27FC236}">
                <a16:creationId xmlns:a16="http://schemas.microsoft.com/office/drawing/2014/main" id="{2FFD064C-4971-498F-9FF6-8E687B89B04F}"/>
              </a:ext>
            </a:extLst>
          </p:cNvPr>
          <p:cNvSpPr>
            <a:spLocks noGrp="1"/>
          </p:cNvSpPr>
          <p:nvPr>
            <p:ph idx="1"/>
          </p:nvPr>
        </p:nvSpPr>
        <p:spPr/>
        <p:txBody>
          <a:bodyPr>
            <a:normAutofit/>
          </a:bodyPr>
          <a:lstStyle/>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endParaRPr lang="en-US"/>
          </a:p>
        </p:txBody>
      </p:sp>
      <p:sp>
        <p:nvSpPr>
          <p:cNvPr id="4" name="Slide Number Placeholder 3">
            <a:extLst>
              <a:ext uri="{FF2B5EF4-FFF2-40B4-BE49-F238E27FC236}">
                <a16:creationId xmlns:a16="http://schemas.microsoft.com/office/drawing/2014/main" id="{F694680F-B4EA-4F72-A535-08A25DE0E5DC}"/>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2" name="Content Placeholder 1">
            <a:extLst>
              <a:ext uri="{FF2B5EF4-FFF2-40B4-BE49-F238E27FC236}">
                <a16:creationId xmlns:a16="http://schemas.microsoft.com/office/drawing/2014/main" id="{A7B4329B-5B17-4D56-93C1-99A1D0433F5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286573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44A-92EF-40C8-9E40-7839219D2285}"/>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80E6F07-EDAD-4984-B1F7-90BB426DAF8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A78B7D-A897-4F23-9047-B6DA6DCECB7C}"/>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6" name="Content Placeholder 5">
            <a:extLst>
              <a:ext uri="{FF2B5EF4-FFF2-40B4-BE49-F238E27FC236}">
                <a16:creationId xmlns:a16="http://schemas.microsoft.com/office/drawing/2014/main" id="{D35E9BB3-4007-4984-AABC-65BC6EC23CA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72029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3" name="Content Placeholder 2">
            <a:extLst>
              <a:ext uri="{FF2B5EF4-FFF2-40B4-BE49-F238E27FC236}">
                <a16:creationId xmlns:a16="http://schemas.microsoft.com/office/drawing/2014/main" id="{E1B7F892-86FC-4E8C-88E6-6C7B8B5CB410}"/>
              </a:ext>
            </a:extLst>
          </p:cNvPr>
          <p:cNvSpPr>
            <a:spLocks noGrp="1"/>
          </p:cNvSpPr>
          <p:nvPr>
            <p:ph sz="quarter" idx="11"/>
          </p:nvPr>
        </p:nvSpPr>
        <p:spPr/>
        <p:txBody>
          <a:bodyPr>
            <a:normAutofit fontScale="25000" lnSpcReduction="20000"/>
          </a:bodyPr>
          <a:lstStyle/>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endParaRPr lang="en-US"/>
          </a:p>
        </p:txBody>
      </p:sp>
    </p:spTree>
    <p:extLst>
      <p:ext uri="{BB962C8B-B14F-4D97-AF65-F5344CB8AC3E}">
        <p14:creationId xmlns:p14="http://schemas.microsoft.com/office/powerpoint/2010/main" val="1566711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p:txBody>
          <a:bodyPr/>
          <a:lstStyle/>
          <a:p>
            <a:r>
              <a:rPr lang="en-US"/>
              <a:t>Questions (be sure to design your own)</a:t>
            </a:r>
          </a:p>
        </p:txBody>
      </p:sp>
      <p:sp>
        <p:nvSpPr>
          <p:cNvPr id="4" name="Slide Number Placeholder 3">
            <a:extLst>
              <a:ext uri="{FF2B5EF4-FFF2-40B4-BE49-F238E27FC236}">
                <a16:creationId xmlns:a16="http://schemas.microsoft.com/office/drawing/2014/main" id="{11FA8EC0-251F-4940-8511-7C5BC77D30E9}"/>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2" name="Content Placeholder 1">
            <a:extLst>
              <a:ext uri="{FF2B5EF4-FFF2-40B4-BE49-F238E27FC236}">
                <a16:creationId xmlns:a16="http://schemas.microsoft.com/office/drawing/2014/main" id="{2BB5ED92-69AF-4FAC-BFCA-AAAA9A8E7CE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47284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2903D-AAB6-42C0-AC35-1C387C737EE0}"/>
              </a:ext>
            </a:extLst>
          </p:cNvPr>
          <p:cNvSpPr>
            <a:spLocks noGrp="1"/>
          </p:cNvSpPr>
          <p:nvPr>
            <p:ph type="title"/>
          </p:nvPr>
        </p:nvSpPr>
        <p:spPr/>
        <p:txBody>
          <a:bodyPr/>
          <a:lstStyle/>
          <a:p>
            <a:r>
              <a:rPr lang="en-US"/>
              <a:t>Backup Slides</a:t>
            </a:r>
          </a:p>
        </p:txBody>
      </p:sp>
      <p:sp>
        <p:nvSpPr>
          <p:cNvPr id="5" name="Text Placeholder 4">
            <a:extLst>
              <a:ext uri="{FF2B5EF4-FFF2-40B4-BE49-F238E27FC236}">
                <a16:creationId xmlns:a16="http://schemas.microsoft.com/office/drawing/2014/main" id="{506947E5-EE02-4F08-A256-D355695AE22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5DC96CCB-4FD9-45A4-8C9A-108729B69212}"/>
              </a:ext>
            </a:extLst>
          </p:cNvPr>
          <p:cNvSpPr>
            <a:spLocks noGrp="1"/>
          </p:cNvSpPr>
          <p:nvPr>
            <p:ph type="sldNum" sz="quarter" idx="12"/>
          </p:nvPr>
        </p:nvSpPr>
        <p:spPr/>
        <p:txBody>
          <a:bodyPr/>
          <a:lstStyle/>
          <a:p>
            <a:fld id="{6F1FABC0-072B-4F22-8F9B-95A9D10B0206}" type="slidenum">
              <a:rPr lang="en-US" smtClean="0"/>
              <a:pPr/>
              <a:t>48</a:t>
            </a:fld>
            <a:endParaRPr lang="en-US"/>
          </a:p>
        </p:txBody>
      </p:sp>
    </p:spTree>
    <p:extLst>
      <p:ext uri="{BB962C8B-B14F-4D97-AF65-F5344CB8AC3E}">
        <p14:creationId xmlns:p14="http://schemas.microsoft.com/office/powerpoint/2010/main" val="3970084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Functional Decomp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49</a:t>
            </a:fld>
            <a:endParaRPr lang="en-US"/>
          </a:p>
        </p:txBody>
      </p:sp>
    </p:spTree>
    <p:extLst>
      <p:ext uri="{BB962C8B-B14F-4D97-AF65-F5344CB8AC3E}">
        <p14:creationId xmlns:p14="http://schemas.microsoft.com/office/powerpoint/2010/main" val="91270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B98DF-C3F4-495F-B696-F74B653D642D}"/>
              </a:ext>
            </a:extLst>
          </p:cNvPr>
          <p:cNvSpPr>
            <a:spLocks noGrp="1"/>
          </p:cNvSpPr>
          <p:nvPr>
            <p:ph type="title"/>
          </p:nvPr>
        </p:nvSpPr>
        <p:spPr/>
        <p:txBody>
          <a:bodyPr>
            <a:normAutofit fontScale="90000"/>
          </a:bodyPr>
          <a:lstStyle/>
          <a:p>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endParaRPr lang="en-US" b="1"/>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12"/>
          </p:nvPr>
        </p:nvSpPr>
        <p:spPr/>
        <p:txBody>
          <a:bodyPr>
            <a:normAutofit/>
          </a:bodyPr>
          <a:lstStyle/>
          <a:p>
            <a:pPr>
              <a:spcAft>
                <a:spcPts val="600"/>
              </a:spcAft>
            </a:pPr>
            <a:fld id="{6F1FABC0-072B-4F22-8F9B-95A9D10B0206}" type="slidenum">
              <a:rPr lang="en-US" smtClean="0"/>
              <a:pPr>
                <a:spcAft>
                  <a:spcPts val="600"/>
                </a:spcAft>
              </a:pPr>
              <a:t>5</a:t>
            </a:fld>
            <a:endParaRPr lang="en-US"/>
          </a:p>
        </p:txBody>
      </p:sp>
      <p:sp>
        <p:nvSpPr>
          <p:cNvPr id="10" name="TextBox 9">
            <a:extLst>
              <a:ext uri="{FF2B5EF4-FFF2-40B4-BE49-F238E27FC236}">
                <a16:creationId xmlns:a16="http://schemas.microsoft.com/office/drawing/2014/main" id="{4E1BCD80-CC9A-4218-9542-01791CEE18A1}"/>
              </a:ext>
            </a:extLst>
          </p:cNvPr>
          <p:cNvSpPr txBox="1"/>
          <p:nvPr/>
        </p:nvSpPr>
        <p:spPr>
          <a:xfrm>
            <a:off x="838200" y="365125"/>
            <a:ext cx="3945311" cy="1015663"/>
          </a:xfrm>
          <a:prstGeom prst="rect">
            <a:avLst/>
          </a:prstGeom>
          <a:noFill/>
        </p:spPr>
        <p:txBody>
          <a:bodyPr wrap="none" rtlCol="0">
            <a:spAutoFit/>
          </a:bodyPr>
          <a:lstStyle/>
          <a:p>
            <a:r>
              <a:rPr lang="en-US" sz="6000">
                <a:latin typeface="Times New Roman" panose="02020603050405020304" pitchFamily="18" charset="0"/>
                <a:cs typeface="Times New Roman" panose="02020603050405020304" pitchFamily="18" charset="0"/>
              </a:rPr>
              <a:t>Background</a:t>
            </a:r>
          </a:p>
        </p:txBody>
      </p:sp>
      <p:pic>
        <p:nvPicPr>
          <p:cNvPr id="12" name="Picture 4" descr="Sources of Greenhouse Gas Emissions | US EPA">
            <a:extLst>
              <a:ext uri="{FF2B5EF4-FFF2-40B4-BE49-F238E27FC236}">
                <a16:creationId xmlns:a16="http://schemas.microsoft.com/office/drawing/2014/main" id="{9EF117DC-772F-224D-892E-75F12D9CB1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28"/>
          <a:stretch/>
        </p:blipFill>
        <p:spPr bwMode="auto">
          <a:xfrm>
            <a:off x="7197572" y="1570563"/>
            <a:ext cx="3745369" cy="4082092"/>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9" name="Picture 2" descr="The largest and highest powered magnet lab in the world - MagLab">
            <a:extLst>
              <a:ext uri="{FF2B5EF4-FFF2-40B4-BE49-F238E27FC236}">
                <a16:creationId xmlns:a16="http://schemas.microsoft.com/office/drawing/2014/main" id="{F97325DA-52DE-488C-A91C-0AF071F7BE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2101" y="2902688"/>
            <a:ext cx="5952392" cy="167814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D79210C6-F71D-4E87-A1DC-57D23615A823}"/>
              </a:ext>
            </a:extLst>
          </p:cNvPr>
          <p:cNvSpPr txBox="1">
            <a:spLocks/>
          </p:cNvSpPr>
          <p:nvPr/>
        </p:nvSpPr>
        <p:spPr>
          <a:xfrm>
            <a:off x="10439400" y="5572066"/>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38527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2" name="Content Placeholder 1">
            <a:extLst>
              <a:ext uri="{FF2B5EF4-FFF2-40B4-BE49-F238E27FC236}">
                <a16:creationId xmlns:a16="http://schemas.microsoft.com/office/drawing/2014/main" id="{927A1062-03CB-4809-A7A5-C1B79AAB9E1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054327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2" name="Content Placeholder 1">
            <a:extLst>
              <a:ext uri="{FF2B5EF4-FFF2-40B4-BE49-F238E27FC236}">
                <a16:creationId xmlns:a16="http://schemas.microsoft.com/office/drawing/2014/main" id="{2E6844AA-3A36-46C4-8CA3-834EFE73B8F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64866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Concept Selection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52</a:t>
            </a:fld>
            <a:endParaRPr lang="en-US"/>
          </a:p>
        </p:txBody>
      </p:sp>
    </p:spTree>
    <p:extLst>
      <p:ext uri="{BB962C8B-B14F-4D97-AF65-F5344CB8AC3E}">
        <p14:creationId xmlns:p14="http://schemas.microsoft.com/office/powerpoint/2010/main" val="2867707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2" name="Content Placeholder 1">
            <a:extLst>
              <a:ext uri="{FF2B5EF4-FFF2-40B4-BE49-F238E27FC236}">
                <a16:creationId xmlns:a16="http://schemas.microsoft.com/office/drawing/2014/main" id="{0DA9A21E-52A5-4D53-AA6D-2E42C59A5A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404542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2" name="Content Placeholder 1">
            <a:extLst>
              <a:ext uri="{FF2B5EF4-FFF2-40B4-BE49-F238E27FC236}">
                <a16:creationId xmlns:a16="http://schemas.microsoft.com/office/drawing/2014/main" id="{727624D1-4373-48C6-8A2B-C1C1CD0D151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80219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Detailed Math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55</a:t>
            </a:fld>
            <a:endParaRPr lang="en-US"/>
          </a:p>
        </p:txBody>
      </p:sp>
    </p:spTree>
    <p:extLst>
      <p:ext uri="{BB962C8B-B14F-4D97-AF65-F5344CB8AC3E}">
        <p14:creationId xmlns:p14="http://schemas.microsoft.com/office/powerpoint/2010/main" val="1003051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56</a:t>
            </a:fld>
            <a:endParaRPr lang="en-US"/>
          </a:p>
        </p:txBody>
      </p:sp>
      <p:sp>
        <p:nvSpPr>
          <p:cNvPr id="2" name="Content Placeholder 1">
            <a:extLst>
              <a:ext uri="{FF2B5EF4-FFF2-40B4-BE49-F238E27FC236}">
                <a16:creationId xmlns:a16="http://schemas.microsoft.com/office/drawing/2014/main" id="{15B299CA-E37D-44A8-B3C5-C4864CBC2D6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113608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57</a:t>
            </a:fld>
            <a:endParaRPr lang="en-US"/>
          </a:p>
        </p:txBody>
      </p:sp>
      <p:sp>
        <p:nvSpPr>
          <p:cNvPr id="2" name="Content Placeholder 1">
            <a:extLst>
              <a:ext uri="{FF2B5EF4-FFF2-40B4-BE49-F238E27FC236}">
                <a16:creationId xmlns:a16="http://schemas.microsoft.com/office/drawing/2014/main" id="{3593DB51-9BFD-4F76-BC2C-B29A2FD48052}"/>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116932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58</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Key Goals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9" name="TextBox 8">
            <a:extLst>
              <a:ext uri="{FF2B5EF4-FFF2-40B4-BE49-F238E27FC236}">
                <a16:creationId xmlns:a16="http://schemas.microsoft.com/office/drawing/2014/main" id="{BFFF71B3-5EC1-6345-AB1A-2B312F6C93A6}"/>
              </a:ext>
            </a:extLst>
          </p:cNvPr>
          <p:cNvSpPr txBox="1"/>
          <p:nvPr/>
        </p:nvSpPr>
        <p:spPr>
          <a:xfrm>
            <a:off x="1285875" y="2071688"/>
            <a:ext cx="9586913" cy="369332"/>
          </a:xfrm>
          <a:prstGeom prst="rect">
            <a:avLst/>
          </a:prstGeom>
          <a:noFill/>
        </p:spPr>
        <p:txBody>
          <a:bodyPr wrap="square" rtlCol="0">
            <a:spAutoFit/>
          </a:bodyPr>
          <a:lstStyle/>
          <a:p>
            <a:endParaRPr lang="en-US"/>
          </a:p>
        </p:txBody>
      </p:sp>
      <p:pic>
        <p:nvPicPr>
          <p:cNvPr id="3" name="Picture 2">
            <a:extLst>
              <a:ext uri="{FF2B5EF4-FFF2-40B4-BE49-F238E27FC236}">
                <a16:creationId xmlns:a16="http://schemas.microsoft.com/office/drawing/2014/main" id="{428A7440-48DB-480F-AEEE-CABB9CF2FAE6}"/>
              </a:ext>
            </a:extLst>
          </p:cNvPr>
          <p:cNvPicPr>
            <a:picLocks noChangeAspect="1"/>
          </p:cNvPicPr>
          <p:nvPr/>
        </p:nvPicPr>
        <p:blipFill>
          <a:blip r:embed="rId3"/>
          <a:stretch>
            <a:fillRect/>
          </a:stretch>
        </p:blipFill>
        <p:spPr>
          <a:xfrm>
            <a:off x="69129" y="2441020"/>
            <a:ext cx="3997237" cy="1325562"/>
          </a:xfrm>
          <a:prstGeom prst="rect">
            <a:avLst/>
          </a:prstGeom>
        </p:spPr>
      </p:pic>
      <p:pic>
        <p:nvPicPr>
          <p:cNvPr id="6" name="Picture 5">
            <a:extLst>
              <a:ext uri="{FF2B5EF4-FFF2-40B4-BE49-F238E27FC236}">
                <a16:creationId xmlns:a16="http://schemas.microsoft.com/office/drawing/2014/main" id="{A335DE54-DCD9-4EF1-A4E6-41C932948ECF}"/>
              </a:ext>
            </a:extLst>
          </p:cNvPr>
          <p:cNvPicPr>
            <a:picLocks noChangeAspect="1"/>
          </p:cNvPicPr>
          <p:nvPr/>
        </p:nvPicPr>
        <p:blipFill rotWithShape="1">
          <a:blip r:embed="rId4"/>
          <a:srcRect t="30674" b="31234"/>
          <a:stretch/>
        </p:blipFill>
        <p:spPr>
          <a:xfrm>
            <a:off x="4247068" y="2349185"/>
            <a:ext cx="3832933" cy="1460044"/>
          </a:xfrm>
          <a:prstGeom prst="rect">
            <a:avLst/>
          </a:prstGeom>
        </p:spPr>
      </p:pic>
      <p:sp>
        <p:nvSpPr>
          <p:cNvPr id="8" name="TextBox 7">
            <a:extLst>
              <a:ext uri="{FF2B5EF4-FFF2-40B4-BE49-F238E27FC236}">
                <a16:creationId xmlns:a16="http://schemas.microsoft.com/office/drawing/2014/main" id="{C5804E61-05EE-40C5-933A-3208A4C90697}"/>
              </a:ext>
            </a:extLst>
          </p:cNvPr>
          <p:cNvSpPr txBox="1"/>
          <p:nvPr/>
        </p:nvSpPr>
        <p:spPr>
          <a:xfrm>
            <a:off x="435731" y="4116116"/>
            <a:ext cx="326403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Current Expenditures</a:t>
            </a:r>
          </a:p>
        </p:txBody>
      </p:sp>
      <p:sp>
        <p:nvSpPr>
          <p:cNvPr id="10" name="TextBox 9">
            <a:extLst>
              <a:ext uri="{FF2B5EF4-FFF2-40B4-BE49-F238E27FC236}">
                <a16:creationId xmlns:a16="http://schemas.microsoft.com/office/drawing/2014/main" id="{9AB8EEEC-D9DE-4F7C-90F9-5DD5C7688CDB}"/>
              </a:ext>
            </a:extLst>
          </p:cNvPr>
          <p:cNvSpPr txBox="1"/>
          <p:nvPr/>
        </p:nvSpPr>
        <p:spPr>
          <a:xfrm>
            <a:off x="4633426" y="4116116"/>
            <a:ext cx="292514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Develop Solutions</a:t>
            </a:r>
          </a:p>
        </p:txBody>
      </p:sp>
      <p:sp>
        <p:nvSpPr>
          <p:cNvPr id="11" name="TextBox 10">
            <a:extLst>
              <a:ext uri="{FF2B5EF4-FFF2-40B4-BE49-F238E27FC236}">
                <a16:creationId xmlns:a16="http://schemas.microsoft.com/office/drawing/2014/main" id="{C4A50FAF-00DB-4E04-BB97-2BE7343CE629}"/>
              </a:ext>
            </a:extLst>
          </p:cNvPr>
          <p:cNvSpPr txBox="1"/>
          <p:nvPr/>
        </p:nvSpPr>
        <p:spPr>
          <a:xfrm>
            <a:off x="8967324" y="4116116"/>
            <a:ext cx="2519265"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Reduce Cost</a:t>
            </a:r>
          </a:p>
        </p:txBody>
      </p:sp>
      <p:pic>
        <p:nvPicPr>
          <p:cNvPr id="3076" name="Picture 4" descr="Expense Reduction Business Opportunities | Nexterus">
            <a:extLst>
              <a:ext uri="{FF2B5EF4-FFF2-40B4-BE49-F238E27FC236}">
                <a16:creationId xmlns:a16="http://schemas.microsoft.com/office/drawing/2014/main" id="{09C0241E-92CC-DF4F-8542-ACE3DC3DC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7531" y="2349998"/>
            <a:ext cx="3182948" cy="14895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EDF88B3B-4D9C-48C6-8E6C-64FE02965938}"/>
              </a:ext>
            </a:extLst>
          </p:cNvPr>
          <p:cNvSpPr>
            <a:spLocks noGrp="1"/>
          </p:cNvSpPr>
          <p:nvPr>
            <p:ph sz="quarter" idx="11"/>
          </p:nvPr>
        </p:nvSpPr>
        <p:spPr>
          <a:xfrm>
            <a:off x="10363200" y="5599367"/>
            <a:ext cx="1828800" cy="310896"/>
          </a:xfrm>
        </p:spPr>
        <p:txBody>
          <a:bodyPr/>
          <a:lstStyle/>
          <a:p>
            <a:r>
              <a:rPr lang="en-US" sz="1400">
                <a:solidFill>
                  <a:schemeClr val="tx1"/>
                </a:solidFill>
                <a:latin typeface="Times New Roman" panose="02020603050405020304" pitchFamily="18" charset="0"/>
                <a:cs typeface="Times New Roman" panose="02020603050405020304" pitchFamily="18" charset="0"/>
              </a:rPr>
              <a:t>Nicholas Walker</a:t>
            </a:r>
          </a:p>
          <a:p>
            <a:endParaRPr lang="en-US"/>
          </a:p>
        </p:txBody>
      </p:sp>
    </p:spTree>
    <p:extLst>
      <p:ext uri="{BB962C8B-B14F-4D97-AF65-F5344CB8AC3E}">
        <p14:creationId xmlns:p14="http://schemas.microsoft.com/office/powerpoint/2010/main" val="15666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10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circle(in)">
                                      <p:cBhvr>
                                        <p:cTn id="28"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541421" y="1690688"/>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61</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C3A4-1A7D-4F1F-892D-F9C1BE2D0C0F}"/>
              </a:ext>
            </a:extLst>
          </p:cNvPr>
          <p:cNvSpPr>
            <a:spLocks noGrp="1"/>
          </p:cNvSpPr>
          <p:nvPr>
            <p:ph type="title"/>
          </p:nvPr>
        </p:nvSpPr>
        <p:spPr>
          <a:xfrm>
            <a:off x="838200" y="415050"/>
            <a:ext cx="10515600" cy="1325563"/>
          </a:xfrm>
        </p:spPr>
        <p:txBody>
          <a:bodyPr/>
          <a:lstStyle/>
          <a:p>
            <a:r>
              <a:rPr lang="en-US">
                <a:latin typeface="Times New Roman" panose="02020603050405020304" pitchFamily="18" charset="0"/>
                <a:cs typeface="Times New Roman" panose="02020603050405020304" pitchFamily="18" charset="0"/>
              </a:rPr>
              <a:t>Markets</a:t>
            </a:r>
          </a:p>
        </p:txBody>
      </p:sp>
      <p:sp>
        <p:nvSpPr>
          <p:cNvPr id="3" name="Slide Number Placeholder 2">
            <a:extLst>
              <a:ext uri="{FF2B5EF4-FFF2-40B4-BE49-F238E27FC236}">
                <a16:creationId xmlns:a16="http://schemas.microsoft.com/office/drawing/2014/main" id="{D2E2F958-BC9C-4881-9C44-FA9F1751E5BE}"/>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7" name="TextBox 6">
            <a:extLst>
              <a:ext uri="{FF2B5EF4-FFF2-40B4-BE49-F238E27FC236}">
                <a16:creationId xmlns:a16="http://schemas.microsoft.com/office/drawing/2014/main" id="{2F0532BE-87A1-44BB-8671-B482D8BF2B0D}"/>
              </a:ext>
            </a:extLst>
          </p:cNvPr>
          <p:cNvSpPr txBox="1"/>
          <p:nvPr/>
        </p:nvSpPr>
        <p:spPr>
          <a:xfrm>
            <a:off x="1257020" y="5104457"/>
            <a:ext cx="4320589" cy="523220"/>
          </a:xfrm>
          <a:prstGeom prst="rect">
            <a:avLst/>
          </a:prstGeom>
          <a:noFill/>
        </p:spPr>
        <p:txBody>
          <a:bodyPr wrap="square" rtlCol="0">
            <a:spAutoFit/>
          </a:bodyPr>
          <a:lstStyle/>
          <a:p>
            <a:pPr algn="ctr"/>
            <a:r>
              <a:rPr lang="en-US" sz="2800" err="1">
                <a:latin typeface="Times New Roman" panose="02020603050405020304" pitchFamily="18" charset="0"/>
                <a:cs typeface="Times New Roman" panose="02020603050405020304" pitchFamily="18" charset="0"/>
              </a:rPr>
              <a:t>MagLab</a:t>
            </a:r>
            <a:r>
              <a:rPr lang="en-US" sz="2800">
                <a:latin typeface="Times New Roman" panose="02020603050405020304" pitchFamily="18" charset="0"/>
                <a:cs typeface="Times New Roman" panose="02020603050405020304" pitchFamily="18" charset="0"/>
              </a:rPr>
              <a:t> Utilities Facilitators</a:t>
            </a:r>
          </a:p>
        </p:txBody>
      </p:sp>
      <p:pic>
        <p:nvPicPr>
          <p:cNvPr id="5" name="Picture 4">
            <a:extLst>
              <a:ext uri="{FF2B5EF4-FFF2-40B4-BE49-F238E27FC236}">
                <a16:creationId xmlns:a16="http://schemas.microsoft.com/office/drawing/2014/main" id="{80741D63-2CE3-4109-9CC9-E983CBB3C119}"/>
              </a:ext>
            </a:extLst>
          </p:cNvPr>
          <p:cNvPicPr>
            <a:picLocks noChangeAspect="1"/>
          </p:cNvPicPr>
          <p:nvPr/>
        </p:nvPicPr>
        <p:blipFill>
          <a:blip r:embed="rId3"/>
          <a:stretch>
            <a:fillRect/>
          </a:stretch>
        </p:blipFill>
        <p:spPr>
          <a:xfrm>
            <a:off x="7434943" y="1793028"/>
            <a:ext cx="3210286" cy="3210286"/>
          </a:xfrm>
          <a:prstGeom prst="rect">
            <a:avLst/>
          </a:prstGeom>
        </p:spPr>
      </p:pic>
      <p:sp>
        <p:nvSpPr>
          <p:cNvPr id="10" name="TextBox 9">
            <a:extLst>
              <a:ext uri="{FF2B5EF4-FFF2-40B4-BE49-F238E27FC236}">
                <a16:creationId xmlns:a16="http://schemas.microsoft.com/office/drawing/2014/main" id="{5BA01B27-ADBE-46E3-8502-853369F9C68B}"/>
              </a:ext>
            </a:extLst>
          </p:cNvPr>
          <p:cNvSpPr txBox="1"/>
          <p:nvPr/>
        </p:nvSpPr>
        <p:spPr>
          <a:xfrm>
            <a:off x="7702420" y="5088179"/>
            <a:ext cx="284583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pic>
        <p:nvPicPr>
          <p:cNvPr id="4" name="Picture 3">
            <a:extLst>
              <a:ext uri="{FF2B5EF4-FFF2-40B4-BE49-F238E27FC236}">
                <a16:creationId xmlns:a16="http://schemas.microsoft.com/office/drawing/2014/main" id="{B8B89A14-A9B4-4D15-B938-0DC19AAE247C}"/>
              </a:ext>
            </a:extLst>
          </p:cNvPr>
          <p:cNvPicPr>
            <a:picLocks noChangeAspect="1"/>
          </p:cNvPicPr>
          <p:nvPr/>
        </p:nvPicPr>
        <p:blipFill>
          <a:blip r:embed="rId4"/>
          <a:stretch>
            <a:fillRect/>
          </a:stretch>
        </p:blipFill>
        <p:spPr>
          <a:xfrm>
            <a:off x="211493" y="1793028"/>
            <a:ext cx="6022497" cy="3210286"/>
          </a:xfrm>
          <a:prstGeom prst="rect">
            <a:avLst/>
          </a:prstGeom>
        </p:spPr>
      </p:pic>
      <p:sp>
        <p:nvSpPr>
          <p:cNvPr id="12" name="Content Placeholder 6">
            <a:extLst>
              <a:ext uri="{FF2B5EF4-FFF2-40B4-BE49-F238E27FC236}">
                <a16:creationId xmlns:a16="http://schemas.microsoft.com/office/drawing/2014/main" id="{F2C484A1-E6B5-4F86-90B1-8DA8F4523678}"/>
              </a:ext>
            </a:extLst>
          </p:cNvPr>
          <p:cNvSpPr>
            <a:spLocks noGrp="1"/>
          </p:cNvSpPr>
          <p:nvPr>
            <p:ph sz="quarter" idx="11"/>
          </p:nvPr>
        </p:nvSpPr>
        <p:spPr>
          <a:xfrm>
            <a:off x="10363200" y="5611399"/>
            <a:ext cx="1828800" cy="310896"/>
          </a:xfrm>
        </p:spPr>
        <p:txBody>
          <a:bodyPr/>
          <a:lstStyle/>
          <a:p>
            <a:r>
              <a:rPr lang="en-US" sz="1400">
                <a:solidFill>
                  <a:schemeClr val="tx1"/>
                </a:solidFill>
                <a:latin typeface="Times New Roman" panose="02020603050405020304" pitchFamily="18" charset="0"/>
                <a:cs typeface="Times New Roman" panose="02020603050405020304" pitchFamily="18" charset="0"/>
              </a:rPr>
              <a:t>Nicholas Walker</a:t>
            </a:r>
          </a:p>
          <a:p>
            <a:endParaRPr lang="en-US"/>
          </a:p>
        </p:txBody>
      </p:sp>
    </p:spTree>
    <p:extLst>
      <p:ext uri="{BB962C8B-B14F-4D97-AF65-F5344CB8AC3E}">
        <p14:creationId xmlns:p14="http://schemas.microsoft.com/office/powerpoint/2010/main" val="1930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A009-4D1F-4458-8296-01648938E01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Assumptions</a:t>
            </a:r>
          </a:p>
        </p:txBody>
      </p:sp>
      <p:sp>
        <p:nvSpPr>
          <p:cNvPr id="3" name="Slide Number Placeholder 2">
            <a:extLst>
              <a:ext uri="{FF2B5EF4-FFF2-40B4-BE49-F238E27FC236}">
                <a16:creationId xmlns:a16="http://schemas.microsoft.com/office/drawing/2014/main" id="{38DFA02C-0919-4036-A996-2E3B105A6769}"/>
              </a:ext>
            </a:extLst>
          </p:cNvPr>
          <p:cNvSpPr>
            <a:spLocks noGrp="1"/>
          </p:cNvSpPr>
          <p:nvPr>
            <p:ph type="sldNum" sz="quarter" idx="12"/>
          </p:nvPr>
        </p:nvSpPr>
        <p:spPr/>
        <p:txBody>
          <a:bodyPr/>
          <a:lstStyle/>
          <a:p>
            <a:fld id="{6F1FABC0-072B-4F22-8F9B-95A9D10B0206}" type="slidenum">
              <a:rPr lang="en-US" smtClean="0"/>
              <a:pPr/>
              <a:t>8</a:t>
            </a:fld>
            <a:endParaRPr lang="en-US"/>
          </a:p>
        </p:txBody>
      </p:sp>
      <p:pic>
        <p:nvPicPr>
          <p:cNvPr id="5" name="Picture 4">
            <a:extLst>
              <a:ext uri="{FF2B5EF4-FFF2-40B4-BE49-F238E27FC236}">
                <a16:creationId xmlns:a16="http://schemas.microsoft.com/office/drawing/2014/main" id="{94B64145-669F-441C-8ACA-8FF4A4F8C421}"/>
              </a:ext>
            </a:extLst>
          </p:cNvPr>
          <p:cNvPicPr>
            <a:picLocks noChangeAspect="1"/>
          </p:cNvPicPr>
          <p:nvPr/>
        </p:nvPicPr>
        <p:blipFill rotWithShape="1">
          <a:blip r:embed="rId3"/>
          <a:srcRect l="20320" t="338" r="18640" b="-338"/>
          <a:stretch/>
        </p:blipFill>
        <p:spPr>
          <a:xfrm>
            <a:off x="1896100" y="1947730"/>
            <a:ext cx="3028950" cy="2791230"/>
          </a:xfrm>
          <a:prstGeom prst="rect">
            <a:avLst/>
          </a:prstGeom>
        </p:spPr>
      </p:pic>
      <p:pic>
        <p:nvPicPr>
          <p:cNvPr id="4098" name="Picture 2" descr="Understanding Your Body&amp;#39;s Heating and Cooling System | Radiant Life  Chiropractic">
            <a:extLst>
              <a:ext uri="{FF2B5EF4-FFF2-40B4-BE49-F238E27FC236}">
                <a16:creationId xmlns:a16="http://schemas.microsoft.com/office/drawing/2014/main" id="{FD0CA562-2988-D84E-B50F-52B2205DD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858" y="1784425"/>
            <a:ext cx="3949835" cy="2792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8A7F02-8268-486F-9531-A6A0FCC475BA}"/>
              </a:ext>
            </a:extLst>
          </p:cNvPr>
          <p:cNvSpPr txBox="1"/>
          <p:nvPr/>
        </p:nvSpPr>
        <p:spPr>
          <a:xfrm>
            <a:off x="1795842" y="4831137"/>
            <a:ext cx="322946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Pre COVID-19 Data</a:t>
            </a:r>
          </a:p>
        </p:txBody>
      </p:sp>
      <p:sp>
        <p:nvSpPr>
          <p:cNvPr id="9" name="TextBox 8">
            <a:extLst>
              <a:ext uri="{FF2B5EF4-FFF2-40B4-BE49-F238E27FC236}">
                <a16:creationId xmlns:a16="http://schemas.microsoft.com/office/drawing/2014/main" id="{D5740D30-5B47-4841-890A-73D87AC67AC1}"/>
              </a:ext>
            </a:extLst>
          </p:cNvPr>
          <p:cNvSpPr txBox="1"/>
          <p:nvPr/>
        </p:nvSpPr>
        <p:spPr>
          <a:xfrm>
            <a:off x="7629391" y="4667832"/>
            <a:ext cx="2766767"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Only HVAC</a:t>
            </a:r>
          </a:p>
        </p:txBody>
      </p:sp>
      <p:sp>
        <p:nvSpPr>
          <p:cNvPr id="11" name="Content Placeholder 3">
            <a:extLst>
              <a:ext uri="{FF2B5EF4-FFF2-40B4-BE49-F238E27FC236}">
                <a16:creationId xmlns:a16="http://schemas.microsoft.com/office/drawing/2014/main" id="{D0445B18-A937-4332-B36B-3528F6F37D73}"/>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88200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F285-032B-4C92-8632-5BC38808BCA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Stakeholders</a:t>
            </a:r>
          </a:p>
        </p:txBody>
      </p:sp>
      <p:sp>
        <p:nvSpPr>
          <p:cNvPr id="3" name="Slide Number Placeholder 2">
            <a:extLst>
              <a:ext uri="{FF2B5EF4-FFF2-40B4-BE49-F238E27FC236}">
                <a16:creationId xmlns:a16="http://schemas.microsoft.com/office/drawing/2014/main" id="{52FA975A-A12A-4225-BCC8-E82739B889A4}"/>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5" name="TextBox 4">
            <a:extLst>
              <a:ext uri="{FF2B5EF4-FFF2-40B4-BE49-F238E27FC236}">
                <a16:creationId xmlns:a16="http://schemas.microsoft.com/office/drawing/2014/main" id="{965F6A35-2D71-6344-8515-3F755ECC3BDD}"/>
              </a:ext>
            </a:extLst>
          </p:cNvPr>
          <p:cNvSpPr txBox="1"/>
          <p:nvPr/>
        </p:nvSpPr>
        <p:spPr>
          <a:xfrm flipH="1">
            <a:off x="838200" y="1690688"/>
            <a:ext cx="7105650"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86390090-64AF-4C08-A369-3FDCD5E33990}"/>
              </a:ext>
            </a:extLst>
          </p:cNvPr>
          <p:cNvPicPr>
            <a:picLocks noChangeAspect="1"/>
          </p:cNvPicPr>
          <p:nvPr/>
        </p:nvPicPr>
        <p:blipFill>
          <a:blip r:embed="rId3"/>
          <a:stretch>
            <a:fillRect/>
          </a:stretch>
        </p:blipFill>
        <p:spPr>
          <a:xfrm>
            <a:off x="612313" y="1690687"/>
            <a:ext cx="2211077" cy="2999694"/>
          </a:xfrm>
          <a:prstGeom prst="rect">
            <a:avLst/>
          </a:prstGeom>
        </p:spPr>
      </p:pic>
      <p:pic>
        <p:nvPicPr>
          <p:cNvPr id="7" name="Picture 6">
            <a:extLst>
              <a:ext uri="{FF2B5EF4-FFF2-40B4-BE49-F238E27FC236}">
                <a16:creationId xmlns:a16="http://schemas.microsoft.com/office/drawing/2014/main" id="{3AFCC8F6-CD09-48E7-8242-2E48A840091B}"/>
              </a:ext>
            </a:extLst>
          </p:cNvPr>
          <p:cNvPicPr>
            <a:picLocks noChangeAspect="1"/>
          </p:cNvPicPr>
          <p:nvPr/>
        </p:nvPicPr>
        <p:blipFill>
          <a:blip r:embed="rId4"/>
          <a:stretch>
            <a:fillRect/>
          </a:stretch>
        </p:blipFill>
        <p:spPr>
          <a:xfrm>
            <a:off x="3405168" y="2527753"/>
            <a:ext cx="3956904" cy="1325563"/>
          </a:xfrm>
          <a:prstGeom prst="rect">
            <a:avLst/>
          </a:prstGeom>
        </p:spPr>
      </p:pic>
      <p:pic>
        <p:nvPicPr>
          <p:cNvPr id="8" name="Picture 7">
            <a:extLst>
              <a:ext uri="{FF2B5EF4-FFF2-40B4-BE49-F238E27FC236}">
                <a16:creationId xmlns:a16="http://schemas.microsoft.com/office/drawing/2014/main" id="{12F0F22D-2C09-4F57-8456-F8D30BEC4614}"/>
              </a:ext>
            </a:extLst>
          </p:cNvPr>
          <p:cNvPicPr>
            <a:picLocks noChangeAspect="1"/>
          </p:cNvPicPr>
          <p:nvPr/>
        </p:nvPicPr>
        <p:blipFill>
          <a:blip r:embed="rId5"/>
          <a:stretch>
            <a:fillRect/>
          </a:stretch>
        </p:blipFill>
        <p:spPr>
          <a:xfrm>
            <a:off x="7943850" y="2183112"/>
            <a:ext cx="4029692" cy="2014846"/>
          </a:xfrm>
          <a:prstGeom prst="rect">
            <a:avLst/>
          </a:prstGeom>
        </p:spPr>
      </p:pic>
      <p:sp>
        <p:nvSpPr>
          <p:cNvPr id="9" name="TextBox 8">
            <a:extLst>
              <a:ext uri="{FF2B5EF4-FFF2-40B4-BE49-F238E27FC236}">
                <a16:creationId xmlns:a16="http://schemas.microsoft.com/office/drawing/2014/main" id="{BF6A15E4-629E-4428-A336-48EFB9605B7A}"/>
              </a:ext>
            </a:extLst>
          </p:cNvPr>
          <p:cNvSpPr txBox="1"/>
          <p:nvPr/>
        </p:nvSpPr>
        <p:spPr>
          <a:xfrm>
            <a:off x="659939" y="4812740"/>
            <a:ext cx="2163451"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Cameron  Griffith</a:t>
            </a:r>
          </a:p>
        </p:txBody>
      </p:sp>
      <p:sp>
        <p:nvSpPr>
          <p:cNvPr id="10" name="TextBox 9">
            <a:extLst>
              <a:ext uri="{FF2B5EF4-FFF2-40B4-BE49-F238E27FC236}">
                <a16:creationId xmlns:a16="http://schemas.microsoft.com/office/drawing/2014/main" id="{4EF15F79-C1D2-41D7-9344-8D802F36539E}"/>
              </a:ext>
            </a:extLst>
          </p:cNvPr>
          <p:cNvSpPr txBox="1"/>
          <p:nvPr/>
        </p:nvSpPr>
        <p:spPr>
          <a:xfrm>
            <a:off x="3561890" y="5028183"/>
            <a:ext cx="3643460"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1" name="TextBox 10">
            <a:extLst>
              <a:ext uri="{FF2B5EF4-FFF2-40B4-BE49-F238E27FC236}">
                <a16:creationId xmlns:a16="http://schemas.microsoft.com/office/drawing/2014/main" id="{1C512CAC-4FF6-49FE-9CBE-1121908C7AD0}"/>
              </a:ext>
            </a:extLst>
          </p:cNvPr>
          <p:cNvSpPr txBox="1"/>
          <p:nvPr/>
        </p:nvSpPr>
        <p:spPr>
          <a:xfrm>
            <a:off x="9068586" y="4812740"/>
            <a:ext cx="210689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FAMU-FSU COE</a:t>
            </a:r>
          </a:p>
        </p:txBody>
      </p:sp>
      <p:sp>
        <p:nvSpPr>
          <p:cNvPr id="12" name="Content Placeholder 3">
            <a:extLst>
              <a:ext uri="{FF2B5EF4-FFF2-40B4-BE49-F238E27FC236}">
                <a16:creationId xmlns:a16="http://schemas.microsoft.com/office/drawing/2014/main" id="{1B1B73AF-2CF2-4A1F-99EF-CEF04044ACF2}"/>
              </a:ext>
            </a:extLst>
          </p:cNvPr>
          <p:cNvSpPr txBox="1">
            <a:spLocks noGrp="1"/>
          </p:cNvSpPr>
          <p:nvPr>
            <p:ph sz="quarter" idx="11"/>
          </p:nvPr>
        </p:nvSpPr>
        <p:spPr>
          <a:xfrm>
            <a:off x="10363200" y="5551403"/>
            <a:ext cx="1828800" cy="42605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13640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30EDC5C0FBDC48837C144DD5C6F1C5" ma:contentTypeVersion="7" ma:contentTypeDescription="Create a new document." ma:contentTypeScope="" ma:versionID="3fcd858f0e81b3dc21b97880b2a5e0b0">
  <xsd:schema xmlns:xsd="http://www.w3.org/2001/XMLSchema" xmlns:xs="http://www.w3.org/2001/XMLSchema" xmlns:p="http://schemas.microsoft.com/office/2006/metadata/properties" xmlns:ns3="a2762557-11b9-441c-b6a1-c3c7619cfc89" xmlns:ns4="6ea51acc-69c7-47dc-98b5-cb43c793c6d4" targetNamespace="http://schemas.microsoft.com/office/2006/metadata/properties" ma:root="true" ma:fieldsID="99555e87529793b3109ecdf6da3b4b1b" ns3:_="" ns4:_="">
    <xsd:import namespace="a2762557-11b9-441c-b6a1-c3c7619cfc89"/>
    <xsd:import namespace="6ea51acc-69c7-47dc-98b5-cb43c793c6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62557-11b9-441c-b6a1-c3c7619cfc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a51acc-69c7-47dc-98b5-cb43c793c6d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595857-77ED-4433-BAF9-CC5F011DDEA9}">
  <ds:schemaRefs>
    <ds:schemaRef ds:uri="http://schemas.microsoft.com/office/2006/metadata/contentType"/>
    <ds:schemaRef ds:uri="http://schemas.microsoft.com/office/2006/metadata/properties/metaAttributes"/>
    <ds:schemaRef ds:uri="http://www.w3.org/2000/xmlns/"/>
    <ds:schemaRef ds:uri="http://www.w3.org/2001/XMLSchema"/>
    <ds:schemaRef ds:uri="a2762557-11b9-441c-b6a1-c3c7619cfc89"/>
    <ds:schemaRef ds:uri="6ea51acc-69c7-47dc-98b5-cb43c793c6d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19C908-08D0-41E5-8AAB-BAC87D06F98F}">
  <ds:schemaRefs>
    <ds:schemaRef ds:uri="http://schemas.microsoft.com/office/2006/metadata/properties"/>
    <ds:schemaRef ds:uri="http://www.w3.org/2000/xmlns/"/>
    <ds:schemaRef ds:uri="http://schemas.microsoft.com/office/infopath/2007/PartnerControls"/>
  </ds:schemaRefs>
</ds:datastoreItem>
</file>

<file path=customXml/itemProps3.xml><?xml version="1.0" encoding="utf-8"?>
<ds:datastoreItem xmlns:ds="http://schemas.openxmlformats.org/officeDocument/2006/customXml" ds:itemID="{6F814D42-2E3E-474C-8A27-2E96C34A4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4439</Words>
  <Application>Microsoft Office PowerPoint</Application>
  <PresentationFormat>Widescreen</PresentationFormat>
  <Paragraphs>1102</Paragraphs>
  <Slides>61</Slides>
  <Notes>46</Notes>
  <HiddenSlides>30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ＭＳ ゴシック</vt:lpstr>
      <vt:lpstr>Arial</vt:lpstr>
      <vt:lpstr>Calibri</vt:lpstr>
      <vt:lpstr>Calibri Light</vt:lpstr>
      <vt:lpstr>Script MT Bold</vt:lpstr>
      <vt:lpstr>Times New Roman</vt:lpstr>
      <vt:lpstr>Office Theme</vt:lpstr>
      <vt:lpstr>PowerPoint Presentation</vt:lpstr>
      <vt:lpstr>Team Introductions</vt:lpstr>
      <vt:lpstr>Sponsor and Advisor</vt:lpstr>
      <vt:lpstr>Objective</vt:lpstr>
      <vt:lpstr>                                                                                                                                                                                                                                                                                                                                                                                                                                            </vt:lpstr>
      <vt:lpstr>Key Goals</vt:lpstr>
      <vt:lpstr>Markets</vt:lpstr>
      <vt:lpstr>Assumptions</vt:lpstr>
      <vt:lpstr>Stakeholders</vt:lpstr>
      <vt:lpstr>Functional Decomposition</vt:lpstr>
      <vt:lpstr>Targets</vt:lpstr>
      <vt:lpstr>Concept Generation</vt:lpstr>
      <vt:lpstr>Concept Generation</vt:lpstr>
      <vt:lpstr>Concept Generation</vt:lpstr>
      <vt:lpstr>Concept Generation</vt:lpstr>
      <vt:lpstr>Concept Generation</vt:lpstr>
      <vt:lpstr>Concept Generation</vt:lpstr>
      <vt:lpstr>Concept Selection: House of Quality</vt:lpstr>
      <vt:lpstr>Concept Selection: House of Quality</vt:lpstr>
      <vt:lpstr>Concept Selection: House of Quality</vt:lpstr>
      <vt:lpstr>Concept Selection: House of Quality</vt:lpstr>
      <vt:lpstr>Concept Selection: Pugh Chart</vt:lpstr>
      <vt:lpstr>Concept Selection: Pugh Chart</vt:lpstr>
      <vt:lpstr>Concept Selection: Pugh Chart</vt:lpstr>
      <vt:lpstr>Concept Selection: AHP</vt:lpstr>
      <vt:lpstr>Concept Selection: AHP</vt:lpstr>
      <vt:lpstr>Concept Selection: AHP</vt:lpstr>
      <vt:lpstr>Concept Selection: AHP</vt:lpstr>
      <vt:lpstr>Final Selection</vt:lpstr>
      <vt:lpstr>Additional Considerations</vt:lpstr>
      <vt:lpstr>Next Steps</vt:lpstr>
      <vt:lpstr>References</vt:lpstr>
      <vt:lpstr>Embodiment</vt:lpstr>
      <vt:lpstr>PowerPoint Presentation</vt:lpstr>
      <vt:lpstr>Background</vt:lpstr>
      <vt:lpstr>Secondary Market</vt:lpstr>
      <vt:lpstr>Progress </vt:lpstr>
      <vt:lpstr>Progress</vt:lpstr>
      <vt:lpstr>Manufacturing</vt:lpstr>
      <vt:lpstr>PowerPoint Presentation</vt:lpstr>
      <vt:lpstr>Testing</vt:lpstr>
      <vt:lpstr>PowerPoint Presentation</vt:lpstr>
      <vt:lpstr>Project Management</vt:lpstr>
      <vt:lpstr># Most Important Points</vt:lpstr>
      <vt:lpstr>Lessons Learned</vt:lpstr>
      <vt:lpstr>Reference</vt:lpstr>
      <vt:lpstr>Questions (be sure to design your own)</vt:lpstr>
      <vt:lpstr>Backup Slides</vt:lpstr>
      <vt:lpstr>Functional Decomp Backup</vt:lpstr>
      <vt:lpstr>PowerPoint Presentation</vt:lpstr>
      <vt:lpstr>PowerPoint Presentation</vt:lpstr>
      <vt:lpstr>Concept Selection Backup</vt:lpstr>
      <vt:lpstr>PowerPoint Presentation</vt:lpstr>
      <vt:lpstr>PowerPoint Presentation</vt:lpstr>
      <vt:lpstr>Detailed Math Backup</vt:lpstr>
      <vt:lpstr>PowerPoint Presentation</vt:lpstr>
      <vt:lpstr>PowerPoint Presentation</vt:lpstr>
      <vt:lpstr>Standard Shapes</vt:lpstr>
      <vt:lpstr>Approved Logos</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Walker, Nicholas C.</dc:creator>
  <cp:lastModifiedBy>Finn Rooney</cp:lastModifiedBy>
  <cp:revision>3</cp:revision>
  <cp:lastPrinted>2019-06-10T18:00:15Z</cp:lastPrinted>
  <dcterms:created xsi:type="dcterms:W3CDTF">2021-10-12T04:42:40Z</dcterms:created>
  <dcterms:modified xsi:type="dcterms:W3CDTF">2022-01-22T18:35:46Z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0x0101004030EDC5C0FBDC48837C144DD5C6F1C5</vt:lpwstr>
  </property>
</Properties>
</file>